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1" r:id="rId4"/>
    <p:sldMasterId id="2147483715" r:id="rId5"/>
    <p:sldMasterId id="2147483729" r:id="rId6"/>
    <p:sldMasterId id="2147483742" r:id="rId7"/>
    <p:sldMasterId id="2147483754" r:id="rId8"/>
    <p:sldMasterId id="2147483766" r:id="rId9"/>
    <p:sldMasterId id="2147483778" r:id="rId10"/>
    <p:sldMasterId id="2147483790" r:id="rId11"/>
    <p:sldMasterId id="2147483802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</p:sldMasterIdLst>
  <p:notesMasterIdLst>
    <p:notesMasterId r:id="rId27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10544-4F4C-4CD9-819C-6837AEED7588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D21C5-871B-426D-B3BF-6CD10B10D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D21C5-871B-426D-B3BF-6CD10B10D3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65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65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65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65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65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54F7F-58A5-424B-A7BB-B71FA2A945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7A52E-2657-487F-8350-5B0691B5E4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11E06C-4858-4875-98A7-3FF077AECE0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F11867-B4AF-4938-AA94-1061F0585E8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FC812C-CBEB-4468-864A-352E649DD9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C7684D-A862-44B6-9714-A0716140466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EEE82-F4F8-4456-B865-F6ACB013002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CDE65D-D5F7-4295-8D21-68D28DCFCF6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812262-E2C6-47F9-AFA6-DE0124AF29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9500FE-C608-4CFB-AE7C-C17C850E01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47111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1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7B8C45-5479-407E-B4D9-AE09157567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DAB4A-95BB-40A4-8C6F-E4F11E667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B8AC5-A23B-4153-ADDA-06D2C06ED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DC73A-4C71-4B8E-9DD0-B7654E199B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6B13-4738-45A6-9930-FB257E42F5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E617-5682-4B49-AB5C-E0466FB777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6A895-A2D1-4240-9ED4-3DD66111CD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CCC5C-71CF-4104-B04D-F1CEAA903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B3F43-3893-4621-96E3-01E063177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42052-7ABC-402C-9A3B-B408714381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7338-00BA-400A-A6DF-FA6E9520F2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5019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1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21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021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54AE2A-1ED4-4B60-BFB1-1627F33A80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6D180-A93D-49BB-9FD0-D3FC6D7C75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D44C0-8B09-4E54-AAEC-242208D584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B5973-0344-4585-A571-2B7DCDC15B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453E9-872F-49CA-BE08-A070AE9221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F6F0-A58B-46B6-83E1-A52C2D1DEF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7E7AC-864F-47A0-8045-70D8690D5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5B87B-9538-4007-9147-1F0B181D43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8EB23-12FD-49B9-A872-DF5C22C1A4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7E270-E6A9-4F41-9752-98BB30EBE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64BB0-D448-4B94-8631-E823C8CD0A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A74A-5E32-44E1-A119-FF0A778D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7727-5576-4956-AD1A-9CBB6A902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F642-66F4-42AE-B9C1-36BC64A7E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923B-4420-457E-8B71-CB0A4060F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20AA-A44E-418B-AB50-0FEDF9B93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CF5B-05AC-4AED-8996-DC7CAC4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9B0D-A883-4599-9479-84216866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89BA5-7677-4F36-9247-36B2767A2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04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6F2C40-4752-4C9D-9995-B6665CEE18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FA9C3-A3AE-4E8F-B2AA-8CB1EDAF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96FC1-FC4C-4AC3-90D7-F49DA134C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45DD-1897-462F-B2D2-2CBD8C845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9830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830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830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831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EDC178D-7556-47EB-9A7A-A72ECB8D59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C84D3-1E45-4879-AEE3-119F37E063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0893C-58E5-4D40-88BA-8E3A44D06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8B7BD-46EA-4C09-B2DF-61409F106E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3BEF-3F48-4B4F-963A-D787B485E0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336A5-610C-4911-9A9B-5989B37AD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BC027-AEBF-42F1-BDB3-04F610A1A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B9077-A54D-4C81-9029-4DFE2E7248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31805-3A08-408C-AB2B-390F7595D3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9631-3293-467B-A032-BF11D6EC7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B24A-7657-4C0B-A5E3-161A6CABF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5F02-5164-4E29-B45E-6A09E9FF4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4EF394-5A5B-4C59-BBD5-4D9765A977CB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0548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8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9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0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1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1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551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E2C1-C8D8-4501-BA74-8A79A38414A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2CD1E-86A6-482B-BBC3-681ECCAD509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8556A-33A0-4045-93C0-D2DEF613B32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737A8-A1C7-4215-A524-4B4335313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3A056-C030-4209-BF81-24918DB120B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702E1-4D2A-4DD1-A488-3E31568A6CB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D1087-AEB9-402F-8615-9B01883A0E9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B0309-37DA-45D4-A735-342BA9A6E29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C7D4A-8645-414B-A4FD-8B4C9AB98C9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33B0-F73E-47F3-A41E-ACE6BE8D536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F072-0820-481C-A9EB-B2B56517CF7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F0FB96-3A75-4F54-B14A-F3438AAE17F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957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958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958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8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959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9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9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9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9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959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959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C097C-FCAF-4316-9983-F4B947B4A4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13DED-6C8F-42FD-B16A-B67F41C3BA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09C45-A499-4735-9E15-2EB4056F5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03888-CCD8-42B4-852B-348C7BC6D1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0EBD2-6A03-4A76-9C03-C34981C41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F3CD6-44CE-40AA-952C-3D196A105F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DC5A-B43C-4596-B524-9E198C9080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79EA6-5950-43E6-866C-0566CF7228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6FDED-8DE6-4A10-BE01-4AA05BB98E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42930-F18B-474F-AF72-AE7DEDA5C2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B91C5-68D5-486A-93FD-717C72EB2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1469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9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469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69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46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1470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85956C-470B-4887-976A-59B5C5BB6D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86079-3743-4A93-B3AF-C350A6FE15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EC9F2-123F-4BD7-9813-987B1AA00C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05B84-9B35-435D-B099-01323773BC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9243-993D-4420-8FF2-D038901A91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28FAA-1D25-426D-AA55-3EFB0A463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1C880-19B7-4CDD-AF00-49B809353A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C34D9-C4AE-4D8E-B999-646F051B5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6F59-F79D-43BE-AB40-CED73350C9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2A83-B48D-47E5-9A42-1139BA80AB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766C3-A570-4756-8F17-16BD90BEF3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113AD-D9E6-416A-AFB2-A5F5B26DA7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25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25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CFA74A-5E32-44E1-A119-FF0A778D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32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  <p:bldP spid="5325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2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2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2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F8D6-3F1C-41E5-89B2-F226E34F60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7727-5576-4956-AD1A-9CBB6A902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F642-66F4-42AE-B9C1-36BC64A7E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923B-4420-457E-8B71-CB0A4060F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20AA-A44E-418B-AB50-0FEDF9B93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CF5B-05AC-4AED-8996-DC7CAC4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9B0D-A883-4599-9479-84216866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89BA5-7677-4F36-9247-36B2767A2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FA9C3-A3AE-4E8F-B2AA-8CB1EDAF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96FC1-FC4C-4AC3-90D7-F49DA134C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45DD-1897-462F-B2D2-2CBD8C845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9E518-65D6-4F1E-ABE1-0E4ED31D99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D172-46F3-411C-9D27-C8F9E7FDDC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79AE-E602-4793-A88C-E716582286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2B7A7-ECD0-4679-AC5D-5408D42365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C971F-479A-4219-866F-FCE8CC3D9C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93E655-5D9E-42AF-AA93-0C9DB9767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5A5114-A42B-4113-A6D6-7CDCE40DAC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18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187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8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BB92C-DF87-48C8-B6A7-5E0AFD7D2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A92B-DADB-407D-9031-D2EA0E9AB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D3FAC-416D-4A4E-8E94-5F2BD249B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1017B-BD5B-4CFE-AFBD-17F0BEF5B5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F883-33F9-4A62-965C-C499498B1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1C9A-4173-43D9-BFA9-3FE218445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1CA8-08E0-463D-8268-930B238E6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95890-7706-4D7E-8C97-ED5BD69B72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2051-64EF-4003-92B3-9CFBE93CF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925A-C498-460E-A64F-1FF7D4F5E5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A954D-075D-4E79-8968-D7F426513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0B57EF-404D-4623-9DA1-69F036E92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650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0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650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1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651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1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651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2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652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652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04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6F2C40-4752-4C9D-9995-B6665CEE18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336A5-610C-4911-9A9B-5989B37AD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737A8-A1C7-4215-A524-4B4335313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09C45-A499-4735-9E15-2EB4056F5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EC9F2-123F-4BD7-9813-987B1AA00C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6F8D6-3F1C-41E5-89B2-F226E34F60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9E518-65D6-4F1E-ABE1-0E4ED31D99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D172-46F3-411C-9D27-C8F9E7FDDC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79AE-E602-4793-A88C-E716582286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2B7A7-ECD0-4679-AC5D-5408D42365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C971F-479A-4219-866F-FCE8CC3D9C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93E655-5D9E-42AF-AA93-0C9DB9767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5A5114-A42B-4113-A6D6-7CDCE40DAC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8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18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18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187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8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BB92C-DF87-48C8-B6A7-5E0AFD7D2D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A92B-DADB-407D-9031-D2EA0E9AB2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D3FAC-416D-4A4E-8E94-5F2BD249B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1017B-BD5B-4CFE-AFBD-17F0BEF5B5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F883-33F9-4A62-965C-C499498B1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1C9A-4173-43D9-BFA9-3FE218445F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D1CA8-08E0-463D-8268-930B238E6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95890-7706-4D7E-8C97-ED5BD69B72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2051-64EF-4003-92B3-9CFBE93CF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925A-C498-460E-A64F-1FF7D4F5E5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A954D-075D-4E79-8968-D7F426513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0B57EF-404D-4623-9DA1-69F036E92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Полилиния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9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CFA74A-5E32-44E1-A119-FF0A778D9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29703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A7727-5576-4956-AD1A-9CBB6A902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F642-66F4-42AE-B9C1-36BC64A7E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923B-4420-457E-8B71-CB0A4060F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320AA-A44E-418B-AB50-0FEDF9B93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6CF5B-05AC-4AED-8996-DC7CAC4EB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9B0D-A883-4599-9479-842168665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89BA5-7677-4F36-9247-36B2767A2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FA9C3-A3AE-4E8F-B2AA-8CB1EDAF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96FC1-FC4C-4AC3-90D7-F49DA134C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D45DD-1897-462F-B2D2-2CBD8C845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7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8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B008E7-FC9C-47CE-A534-DDB744FE8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4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54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4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5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55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55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55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55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608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608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609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DCD30C-5E0F-4A2A-9FA2-ACECA4BF99E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4916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919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9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9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1FFEED7-C2E7-4F91-907C-AF64A6CA1C2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9728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728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2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972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9E38143A-432B-4EAE-9866-CE0AACC663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824ACF0-3EAC-4982-8925-C43A2C1592D7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44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C4268E-83E9-4E71-9F61-31D14C5407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85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85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85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85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85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85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5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85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85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85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36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E026B0B-DD19-4721-A250-EDBEFC4E54F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22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2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3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2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9900CC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7D50D9-54BC-438F-B07D-725263785EC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63873F-FD7F-462C-B4F7-D832DA2CE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2754E27-D032-4730-850B-4E7055FF047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843433D-56FE-4D97-B5E7-73D150FEECE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4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54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4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55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55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55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55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55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2754E27-D032-4730-850B-4E7055FF047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08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843433D-56FE-4D97-B5E7-73D150FEECE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33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28676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545DA42-00F5-47F2-87F7-AF3211A1384C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599FF46-E443-4C22-8BED-C23237C5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2961B5-7E5E-4073-B0E2-99CEBEA5E26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7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Морфологический разбор:</a:t>
            </a:r>
            <a:br>
              <a:rPr lang="ru-RU" dirty="0" smtClean="0"/>
            </a:br>
            <a:r>
              <a:rPr lang="ru-RU" dirty="0" smtClean="0"/>
              <a:t> имя прилагательное.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00298" y="214290"/>
            <a:ext cx="6400800" cy="1509712"/>
          </a:xfrm>
        </p:spPr>
        <p:txBody>
          <a:bodyPr/>
          <a:lstStyle/>
          <a:p>
            <a:pPr algn="r"/>
            <a:r>
              <a:rPr lang="ru-RU" dirty="0" smtClean="0"/>
              <a:t>Урок русского языка </a:t>
            </a:r>
          </a:p>
          <a:p>
            <a:pPr algn="r"/>
            <a:r>
              <a:rPr lang="ru-RU" dirty="0" smtClean="0"/>
              <a:t>5 класс </a:t>
            </a:r>
          </a:p>
        </p:txBody>
      </p:sp>
      <p:pic>
        <p:nvPicPr>
          <p:cNvPr id="5" name="Рисунок 4" descr="записная книжка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20725">
            <a:off x="357158" y="214290"/>
            <a:ext cx="2350270" cy="1857388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Цели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Закрепить полученные знания по теме </a:t>
            </a:r>
            <a:br>
              <a:rPr lang="ru-RU" sz="2400" dirty="0" smtClean="0"/>
            </a:br>
            <a:r>
              <a:rPr lang="ru-RU" sz="2400" dirty="0" smtClean="0"/>
              <a:t>« Имя прилагательное», </a:t>
            </a:r>
          </a:p>
          <a:p>
            <a:r>
              <a:rPr lang="ru-RU" sz="2400" dirty="0" smtClean="0"/>
              <a:t>Научиться выполнять морфологический разбор прилагательного, повторить морфологический разбор имени существительного;</a:t>
            </a:r>
          </a:p>
          <a:p>
            <a:r>
              <a:rPr lang="ru-RU" sz="2400" dirty="0" smtClean="0"/>
              <a:t>Повторить знаки препинания при обращении и прямой речи;</a:t>
            </a:r>
          </a:p>
          <a:p>
            <a:r>
              <a:rPr lang="ru-RU" sz="2400" dirty="0" smtClean="0"/>
              <a:t>Развивать мышление, образную речь, память, внимание ;</a:t>
            </a:r>
            <a:endParaRPr lang="ru-RU" sz="2400" dirty="0"/>
          </a:p>
        </p:txBody>
      </p:sp>
      <p:pic>
        <p:nvPicPr>
          <p:cNvPr id="4" name="Рисунок 3" descr="записная книжка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20725">
            <a:off x="5030213" y="4841717"/>
            <a:ext cx="2350270" cy="185738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>
            <a:off x="1285852" y="1000108"/>
            <a:ext cx="7429552" cy="3429024"/>
          </a:xfrm>
          <a:prstGeom prst="wave">
            <a:avLst>
              <a:gd name="adj1" fmla="val 12500"/>
              <a:gd name="adj2" fmla="val 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42976" y="4643446"/>
            <a:ext cx="7786742" cy="135731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Какого цвета карандаша не было у мальчика? Правильно ли он употребил прилагательное?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Спишите , расставив знаки препинания и устранив ошибку мальчика в употреблении прилагательного.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4294967295"/>
          </p:nvPr>
        </p:nvSpPr>
        <p:spPr>
          <a:xfrm>
            <a:off x="1428728" y="1643050"/>
            <a:ext cx="7499350" cy="3643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Маленький Алеша говорит Папа как я буду раскрашивать трех богатырей, если у меня нет гнедого карандаша?</a:t>
            </a:r>
            <a:endParaRPr lang="ru-RU" b="1" dirty="0"/>
          </a:p>
        </p:txBody>
      </p:sp>
      <p:pic>
        <p:nvPicPr>
          <p:cNvPr id="11" name="Рисунок 10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857488" cy="1756608"/>
          </a:xfrm>
          <a:prstGeom prst="rect">
            <a:avLst/>
          </a:prstGeom>
        </p:spPr>
      </p:pic>
      <p:pic>
        <p:nvPicPr>
          <p:cNvPr id="12" name="Рисунок 11" descr="в школ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1928794" cy="1751841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>
            <a:off x="1285852" y="571480"/>
            <a:ext cx="7572428" cy="335758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85852" y="485776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ПРОДОЛЖИ:    зеленый, синий…..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4294967295"/>
          </p:nvPr>
        </p:nvSpPr>
        <p:spPr>
          <a:xfrm>
            <a:off x="1644650" y="1357313"/>
            <a:ext cx="7499350" cy="21431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Маленький Алеша говорит: «Папа, как я буду раскрашивать трех богатырей, если у меня нет гнедого карандаша?»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1857364"/>
            <a:ext cx="3627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C000"/>
                </a:solidFill>
              </a:rPr>
              <a:t>Кто больше?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лес радуга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9825" y="2928934"/>
            <a:ext cx="2924175" cy="23241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57232"/>
          </a:xfrm>
        </p:spPr>
        <p:txBody>
          <a:bodyPr/>
          <a:lstStyle/>
          <a:p>
            <a:pPr algn="ctr"/>
            <a:r>
              <a:rPr lang="ru-RU" sz="3600" u="sng" dirty="0" smtClean="0">
                <a:solidFill>
                  <a:srgbClr val="C00000"/>
                </a:solidFill>
              </a:rPr>
              <a:t>Добавь прилагательные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783832" cy="48006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Мы на выставке игрушек в детском саду</a:t>
            </a:r>
            <a:r>
              <a:rPr lang="ru-RU" dirty="0" smtClean="0"/>
              <a:t>. </a:t>
            </a:r>
            <a:r>
              <a:rPr lang="ru-RU" sz="2800" dirty="0" smtClean="0"/>
              <a:t>На самой </a:t>
            </a:r>
            <a:r>
              <a:rPr lang="ru-RU" sz="2800" dirty="0" err="1" smtClean="0"/>
              <a:t>___полке</a:t>
            </a:r>
            <a:r>
              <a:rPr lang="ru-RU" sz="2800" dirty="0" smtClean="0"/>
              <a:t> красуются </a:t>
            </a:r>
            <a:r>
              <a:rPr lang="ru-RU" sz="2800" dirty="0" err="1" smtClean="0"/>
              <a:t>____слонята</a:t>
            </a:r>
            <a:r>
              <a:rPr lang="ru-RU" sz="2800" dirty="0" smtClean="0"/>
              <a:t> с </a:t>
            </a:r>
            <a:r>
              <a:rPr lang="ru-RU" sz="2800" dirty="0" err="1" smtClean="0"/>
              <a:t>_____хоботами</a:t>
            </a:r>
            <a:r>
              <a:rPr lang="ru-RU" sz="2800" dirty="0" smtClean="0"/>
              <a:t> и ____, </a:t>
            </a:r>
            <a:r>
              <a:rPr lang="ru-RU" sz="2800" dirty="0" err="1" smtClean="0"/>
              <a:t>______ушами</a:t>
            </a:r>
            <a:r>
              <a:rPr lang="ru-RU" sz="2800" dirty="0" smtClean="0"/>
              <a:t>. Рядом с ними </a:t>
            </a:r>
            <a:r>
              <a:rPr lang="ru-RU" sz="2800" dirty="0" err="1" smtClean="0"/>
              <a:t>____медвежата</a:t>
            </a:r>
            <a:r>
              <a:rPr lang="ru-RU" sz="2800" dirty="0" smtClean="0"/>
              <a:t>, </a:t>
            </a:r>
            <a:r>
              <a:rPr lang="ru-RU" sz="2800" dirty="0" err="1" smtClean="0"/>
              <a:t>_______усатый</a:t>
            </a:r>
            <a:r>
              <a:rPr lang="ru-RU" sz="2800" dirty="0" smtClean="0"/>
              <a:t> котище с </a:t>
            </a:r>
            <a:r>
              <a:rPr lang="ru-RU" sz="2800" dirty="0" err="1" smtClean="0"/>
              <a:t>_____глазами-пуговками</a:t>
            </a:r>
            <a:r>
              <a:rPr lang="ru-RU" sz="2800" dirty="0" smtClean="0"/>
              <a:t>. На </a:t>
            </a:r>
            <a:r>
              <a:rPr lang="ru-RU" sz="2800" dirty="0" err="1" smtClean="0"/>
              <a:t>_____полке</a:t>
            </a:r>
            <a:r>
              <a:rPr lang="ru-RU" sz="2800" dirty="0" smtClean="0"/>
              <a:t> стоят </a:t>
            </a:r>
            <a:r>
              <a:rPr lang="ru-RU" sz="2800" dirty="0" err="1" smtClean="0"/>
              <a:t>____куклы-пупсы</a:t>
            </a:r>
            <a:r>
              <a:rPr lang="ru-RU" sz="2800" dirty="0" smtClean="0"/>
              <a:t>, </a:t>
            </a:r>
            <a:r>
              <a:rPr lang="ru-RU" sz="2800" dirty="0" err="1" smtClean="0"/>
              <a:t>______машинки</a:t>
            </a:r>
            <a:r>
              <a:rPr lang="ru-RU" sz="2800" dirty="0" smtClean="0"/>
              <a:t>, _______-, оловянные солдатики.</a:t>
            </a:r>
          </a:p>
          <a:p>
            <a:pPr>
              <a:buNone/>
            </a:pPr>
            <a:r>
              <a:rPr lang="ru-RU" sz="2800" dirty="0" smtClean="0"/>
              <a:t>Эти </a:t>
            </a:r>
            <a:r>
              <a:rPr lang="ru-RU" sz="2800" dirty="0" err="1" smtClean="0"/>
              <a:t>_____игрушки</a:t>
            </a:r>
            <a:r>
              <a:rPr lang="ru-RU" sz="2800" dirty="0" smtClean="0"/>
              <a:t> сделали </a:t>
            </a:r>
            <a:r>
              <a:rPr lang="ru-RU" sz="2800" dirty="0" err="1" smtClean="0"/>
              <a:t>______руки</a:t>
            </a:r>
            <a:r>
              <a:rPr lang="ru-RU" sz="2800" dirty="0" smtClean="0"/>
              <a:t>! Они               </a:t>
            </a:r>
          </a:p>
          <a:p>
            <a:pPr>
              <a:buNone/>
            </a:pPr>
            <a:r>
              <a:rPr lang="ru-RU" sz="2800" dirty="0" smtClean="0"/>
              <a:t>                         очень хороши!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4" name="Рисунок 3" descr="бурат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9988" y="4500570"/>
            <a:ext cx="1607500" cy="214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ята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500570"/>
            <a:ext cx="2786050" cy="210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57232"/>
          </a:xfrm>
        </p:spPr>
        <p:txBody>
          <a:bodyPr/>
          <a:lstStyle/>
          <a:p>
            <a:pPr algn="ctr"/>
            <a:r>
              <a:rPr lang="ru-RU" sz="3600" u="sng" dirty="0" smtClean="0">
                <a:solidFill>
                  <a:srgbClr val="C00000"/>
                </a:solidFill>
              </a:rPr>
              <a:t>Добавь прилагательные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8569650" cy="500066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Мы на выставке игрушек в детском саду</a:t>
            </a:r>
            <a:r>
              <a:rPr lang="ru-RU" dirty="0" smtClean="0"/>
              <a:t>. </a:t>
            </a:r>
            <a:r>
              <a:rPr lang="ru-RU" sz="2800" dirty="0" smtClean="0"/>
              <a:t>На самой верхней полке красуются серые слонята с длинными хоботами и широкими, большими ушами. Рядом с ними плюшевые медвежата, огромный усатый котище с зелеными глазами-пуговками. На нижней полке стоят синеглазые куклы-пупсы, разнообразные машинки, зеленые , оловянные солдатики.</a:t>
            </a:r>
          </a:p>
          <a:p>
            <a:pPr>
              <a:buNone/>
            </a:pPr>
            <a:r>
              <a:rPr lang="ru-RU" sz="2800" dirty="0" smtClean="0"/>
              <a:t>Эти детские игрушки сделали умелые руки! Они               </a:t>
            </a:r>
          </a:p>
          <a:p>
            <a:pPr>
              <a:buNone/>
            </a:pPr>
            <a:r>
              <a:rPr lang="ru-RU" sz="2800" dirty="0" smtClean="0"/>
              <a:t>                         очень хороши!</a:t>
            </a:r>
          </a:p>
        </p:txBody>
      </p:sp>
      <p:pic>
        <p:nvPicPr>
          <p:cNvPr id="4" name="Рисунок 3" descr="бурат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17556"/>
            <a:ext cx="1607500" cy="214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ята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752985"/>
            <a:ext cx="2786050" cy="210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/>
              <a:t>Как выполнить морфологический разбор имени прилагательного?</a:t>
            </a: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i="1" dirty="0" smtClean="0"/>
              <a:t>    </a:t>
            </a:r>
            <a:r>
              <a:rPr lang="ru-RU" sz="2400" i="1" dirty="0" smtClean="0">
                <a:solidFill>
                  <a:srgbClr val="FF0000"/>
                </a:solidFill>
              </a:rPr>
              <a:t>Рядом с ними плюшевые медвежата, огромный усатый котище с зелеными глазами-пуговками.</a:t>
            </a: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(с) </a:t>
            </a:r>
            <a:r>
              <a:rPr lang="ru-RU" sz="2400" i="1" u="sng" dirty="0" smtClean="0"/>
              <a:t>зелеными</a:t>
            </a:r>
            <a:r>
              <a:rPr lang="ru-RU" sz="2400" i="1" dirty="0" smtClean="0"/>
              <a:t>(глазами)- </a:t>
            </a:r>
            <a:r>
              <a:rPr lang="ru-RU" sz="2400" i="1" dirty="0" err="1" smtClean="0"/>
              <a:t>прилаг</a:t>
            </a:r>
            <a:r>
              <a:rPr lang="ru-RU" sz="2400" i="1" dirty="0" smtClean="0"/>
              <a:t>.(какие ?глаза)</a:t>
            </a:r>
          </a:p>
          <a:p>
            <a:pPr>
              <a:buNone/>
            </a:pPr>
            <a:r>
              <a:rPr lang="ru-RU" sz="2400" i="1" dirty="0" smtClean="0"/>
              <a:t>1.н.ф.- зеленый(и.п., ед.ч.)</a:t>
            </a:r>
          </a:p>
          <a:p>
            <a:pPr>
              <a:buNone/>
            </a:pPr>
            <a:r>
              <a:rPr lang="ru-RU" sz="2400" i="1" dirty="0" smtClean="0"/>
              <a:t>2.употреб. в полной ф., в </a:t>
            </a:r>
            <a:r>
              <a:rPr lang="ru-RU" sz="2400" i="1" dirty="0" err="1" smtClean="0"/>
              <a:t>тв.п</a:t>
            </a:r>
            <a:r>
              <a:rPr lang="ru-RU" sz="2400" i="1" dirty="0" smtClean="0"/>
              <a:t>, ед.ч., (</a:t>
            </a:r>
            <a:r>
              <a:rPr lang="ru-RU" sz="2400" i="1" dirty="0" smtClean="0">
                <a:solidFill>
                  <a:srgbClr val="C00000"/>
                </a:solidFill>
              </a:rPr>
              <a:t>род определяем лишь в ед.ч.)</a:t>
            </a:r>
          </a:p>
          <a:p>
            <a:pPr>
              <a:buNone/>
            </a:pPr>
            <a:r>
              <a:rPr lang="ru-RU" sz="2400" i="1" dirty="0" smtClean="0"/>
              <a:t>3.(с) </a:t>
            </a:r>
            <a:r>
              <a:rPr lang="ru-RU" sz="2400" i="1" u="wavyHeavy" dirty="0" smtClean="0"/>
              <a:t>зелеными</a:t>
            </a:r>
            <a:r>
              <a:rPr lang="ru-RU" sz="2400" i="1" dirty="0" smtClean="0"/>
              <a:t>(глазами)(какими?)</a:t>
            </a:r>
          </a:p>
          <a:p>
            <a:pPr>
              <a:buNone/>
            </a:pPr>
            <a:r>
              <a:rPr lang="ru-RU" sz="2400" dirty="0" smtClean="0"/>
              <a:t>Они  очень хороши!</a:t>
            </a:r>
          </a:p>
          <a:p>
            <a:pPr>
              <a:buNone/>
            </a:pPr>
            <a:r>
              <a:rPr lang="ru-RU" sz="2400" dirty="0" smtClean="0"/>
              <a:t>Хороши- </a:t>
            </a:r>
            <a:r>
              <a:rPr lang="ru-RU" sz="2400" dirty="0" err="1" smtClean="0"/>
              <a:t>прилаг</a:t>
            </a:r>
            <a:r>
              <a:rPr lang="ru-RU" sz="2400" dirty="0" smtClean="0"/>
              <a:t>.,(</a:t>
            </a:r>
            <a:r>
              <a:rPr lang="ru-RU" sz="2400" dirty="0" err="1" smtClean="0"/>
              <a:t>каковы?какие</a:t>
            </a:r>
            <a:r>
              <a:rPr lang="ru-RU" sz="2400" dirty="0" smtClean="0"/>
              <a:t>?)</a:t>
            </a:r>
          </a:p>
          <a:p>
            <a:pPr>
              <a:buNone/>
            </a:pPr>
            <a:r>
              <a:rPr lang="ru-RU" sz="2400" dirty="0" smtClean="0"/>
              <a:t>1.н.ф. –хороший </a:t>
            </a:r>
          </a:p>
          <a:p>
            <a:pPr>
              <a:buNone/>
            </a:pPr>
            <a:r>
              <a:rPr lang="ru-RU" sz="2400" dirty="0" smtClean="0"/>
              <a:t>2.употреб.в </a:t>
            </a:r>
            <a:r>
              <a:rPr lang="ru-RU" sz="2400" dirty="0" err="1" smtClean="0"/>
              <a:t>кр.форме</a:t>
            </a:r>
            <a:r>
              <a:rPr lang="ru-RU" sz="2400" dirty="0" smtClean="0"/>
              <a:t>, мн.ч.</a:t>
            </a:r>
          </a:p>
          <a:p>
            <a:pPr>
              <a:buNone/>
            </a:pPr>
            <a:r>
              <a:rPr lang="ru-RU" sz="2400" dirty="0" smtClean="0"/>
              <a:t>3.</a:t>
            </a:r>
            <a:r>
              <a:rPr lang="ru-RU" sz="2400" u="dbl" dirty="0" smtClean="0">
                <a:uFill>
                  <a:solidFill>
                    <a:schemeClr val="tx1"/>
                  </a:solidFill>
                </a:uFill>
              </a:rPr>
              <a:t>хороши</a:t>
            </a:r>
            <a:r>
              <a:rPr lang="ru-RU" sz="2400" dirty="0" smtClean="0"/>
              <a:t>(они каковы?)         </a:t>
            </a:r>
          </a:p>
          <a:p>
            <a:pPr>
              <a:buNone/>
            </a:pPr>
            <a:endParaRPr lang="ru-RU" sz="2400" i="1" dirty="0" smtClean="0"/>
          </a:p>
        </p:txBody>
      </p:sp>
      <p:pic>
        <p:nvPicPr>
          <p:cNvPr id="4" name="Рисунок 3" descr="записная книжка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20725">
            <a:off x="6549831" y="4659464"/>
            <a:ext cx="2350270" cy="185738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6238" y="2214563"/>
            <a:ext cx="74977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Упр.560</a:t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 smtClean="0"/>
              <a:t>стр.78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записная книжка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20725">
            <a:off x="357158" y="214290"/>
            <a:ext cx="2350270" cy="1857388"/>
          </a:xfrm>
          <a:prstGeom prst="rect">
            <a:avLst/>
          </a:prstGeom>
        </p:spPr>
      </p:pic>
      <p:pic>
        <p:nvPicPr>
          <p:cNvPr id="6" name="Рисунок 5" descr="спасибо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4643446"/>
            <a:ext cx="5098108" cy="193357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34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фразеология практическая работа уч-ся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Орбита">
  <a:themeElements>
    <a:clrScheme name="">
      <a:dk1>
        <a:srgbClr val="9900CC"/>
      </a:dk1>
      <a:lt1>
        <a:srgbClr val="FFFFCC"/>
      </a:lt1>
      <a:dk2>
        <a:srgbClr val="000000"/>
      </a:dk2>
      <a:lt2>
        <a:srgbClr val="FFFFFF"/>
      </a:lt2>
      <a:accent1>
        <a:srgbClr val="666699"/>
      </a:accent1>
      <a:accent2>
        <a:srgbClr val="660066"/>
      </a:accent2>
      <a:accent3>
        <a:srgbClr val="AAAAAA"/>
      </a:accent3>
      <a:accent4>
        <a:srgbClr val="DADAAE"/>
      </a:accent4>
      <a:accent5>
        <a:srgbClr val="B8B8CA"/>
      </a:accent5>
      <a:accent6>
        <a:srgbClr val="5C005C"/>
      </a:accent6>
      <a:hlink>
        <a:srgbClr val="CC0000"/>
      </a:hlink>
      <a:folHlink>
        <a:srgbClr val="A50021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19">
  <a:themeElements>
    <a:clrScheme name="Другая 3">
      <a:dk1>
        <a:sysClr val="windowText" lastClr="000000"/>
      </a:dk1>
      <a:lt1>
        <a:srgbClr val="E99C92"/>
      </a:lt1>
      <a:dk2>
        <a:srgbClr val="4E4A4A"/>
      </a:dk2>
      <a:lt2>
        <a:srgbClr val="742117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Тема34</Template>
  <TotalTime>139</TotalTime>
  <Words>298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8</vt:i4>
      </vt:variant>
    </vt:vector>
  </HeadingPairs>
  <TitlesOfParts>
    <vt:vector size="26" baseType="lpstr">
      <vt:lpstr>Тема34</vt:lpstr>
      <vt:lpstr>Океан</vt:lpstr>
      <vt:lpstr>Клен</vt:lpstr>
      <vt:lpstr>Тема31</vt:lpstr>
      <vt:lpstr>1_Океан</vt:lpstr>
      <vt:lpstr>1_Клен</vt:lpstr>
      <vt:lpstr>Открытая</vt:lpstr>
      <vt:lpstr>План</vt:lpstr>
      <vt:lpstr>Течение</vt:lpstr>
      <vt:lpstr>Business Plan</vt:lpstr>
      <vt:lpstr>Соревнование</vt:lpstr>
      <vt:lpstr>фразеология практическая работа уч-ся</vt:lpstr>
      <vt:lpstr>Скругленный</vt:lpstr>
      <vt:lpstr>Сеть</vt:lpstr>
      <vt:lpstr>1_Пастель</vt:lpstr>
      <vt:lpstr>Палитра</vt:lpstr>
      <vt:lpstr>Орбита</vt:lpstr>
      <vt:lpstr>Тема19</vt:lpstr>
      <vt:lpstr>Морфологический разбор:  имя прилагательное. </vt:lpstr>
      <vt:lpstr>Цели урока: </vt:lpstr>
      <vt:lpstr>Какого цвета карандаша не было у мальчика? Правильно ли он употребил прилагательное?    Спишите , расставив знаки препинания и устранив ошибку мальчика в употреблении прилагательного.</vt:lpstr>
      <vt:lpstr>ПРОДОЛЖИ:    зеленый, синий…..</vt:lpstr>
      <vt:lpstr>Добавь прилагательные !</vt:lpstr>
      <vt:lpstr>Добавь прилагательные !</vt:lpstr>
      <vt:lpstr>Как выполнить морфологический разбор имени прилагательного?</vt:lpstr>
      <vt:lpstr>Домашнее задание Упр.560  стр.78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Морфологический разбор имени прилагательного </dc:title>
  <dc:creator>User</dc:creator>
  <cp:lastModifiedBy>Sony</cp:lastModifiedBy>
  <cp:revision>17</cp:revision>
  <dcterms:created xsi:type="dcterms:W3CDTF">2012-03-14T12:21:45Z</dcterms:created>
  <dcterms:modified xsi:type="dcterms:W3CDTF">2020-03-26T09:16:47Z</dcterms:modified>
</cp:coreProperties>
</file>