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59" r:id="rId3"/>
    <p:sldId id="257" r:id="rId4"/>
    <p:sldId id="256" r:id="rId5"/>
    <p:sldId id="278" r:id="rId6"/>
    <p:sldId id="260" r:id="rId7"/>
    <p:sldId id="279" r:id="rId8"/>
    <p:sldId id="285" r:id="rId9"/>
    <p:sldId id="284" r:id="rId10"/>
    <p:sldId id="281" r:id="rId11"/>
    <p:sldId id="282" r:id="rId12"/>
    <p:sldId id="286" r:id="rId13"/>
    <p:sldId id="262" r:id="rId14"/>
    <p:sldId id="263" r:id="rId15"/>
    <p:sldId id="261" r:id="rId16"/>
    <p:sldId id="266" r:id="rId17"/>
    <p:sldId id="272" r:id="rId18"/>
    <p:sldId id="268" r:id="rId19"/>
    <p:sldId id="271" r:id="rId20"/>
    <p:sldId id="270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745"/>
    <a:srgbClr val="74564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372B4-0C52-4578-91B1-C0AC43B61D02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E15F9-7F49-4539-AAC6-C5B0E609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E15F9-7F49-4539-AAC6-C5B0E6097B9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ертикальный свиток 8"/>
          <p:cNvSpPr/>
          <p:nvPr userDrawn="1"/>
        </p:nvSpPr>
        <p:spPr>
          <a:xfrm>
            <a:off x="0" y="285728"/>
            <a:ext cx="9144000" cy="6215106"/>
          </a:xfrm>
          <a:prstGeom prst="verticalScroll">
            <a:avLst/>
          </a:prstGeom>
          <a:solidFill>
            <a:srgbClr val="C7C745"/>
          </a:solidFill>
          <a:ln>
            <a:solidFill>
              <a:srgbClr val="745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428596" y="6429396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ariskhanum</a:t>
            </a:r>
            <a:endParaRPr lang="ru-RU" sz="1400" dirty="0">
              <a:solidFill>
                <a:schemeClr val="accent6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10" name="Рисунок 9" descr="7350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5400000">
            <a:off x="-1271619" y="2771760"/>
            <a:ext cx="3295650" cy="466725"/>
          </a:xfrm>
          <a:prstGeom prst="rect">
            <a:avLst/>
          </a:prstGeom>
        </p:spPr>
      </p:pic>
      <p:pic>
        <p:nvPicPr>
          <p:cNvPr id="12" name="Рисунок 11" descr="7350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 flipH="1">
            <a:off x="7086628" y="2771761"/>
            <a:ext cx="3295650" cy="466725"/>
          </a:xfrm>
          <a:prstGeom prst="rect">
            <a:avLst/>
          </a:prstGeom>
        </p:spPr>
      </p:pic>
      <p:pic>
        <p:nvPicPr>
          <p:cNvPr id="16" name="Рисунок 15" descr="7428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428875" y="214290"/>
            <a:ext cx="4286250" cy="952500"/>
          </a:xfrm>
          <a:prstGeom prst="rect">
            <a:avLst/>
          </a:prstGeom>
        </p:spPr>
      </p:pic>
      <p:pic>
        <p:nvPicPr>
          <p:cNvPr id="1027" name="Picture 3" descr="H:\86c0ef3611be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38375" y="6093296"/>
            <a:ext cx="4667250" cy="428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82;&#1091;&#1084;&#1099;&#1082;&#1089;&#1082;&#1072;&#1103;%20&#1085;&#1072;&#1088;&#1086;&#1076;&#1085;&#1072;&#1103;.m4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6769100" cy="1470025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latin typeface="Palatino Linotype" pitchFamily="18" charset="0"/>
              </a:rPr>
              <a:t>Дарсны</a:t>
            </a:r>
            <a:r>
              <a:rPr lang="ru-RU" sz="4000" dirty="0" smtClean="0">
                <a:latin typeface="Palatino Linotype" pitchFamily="18" charset="0"/>
              </a:rPr>
              <a:t> </a:t>
            </a:r>
            <a:r>
              <a:rPr lang="ru-RU" sz="4000" dirty="0" err="1" smtClean="0">
                <a:latin typeface="Palatino Linotype" pitchFamily="18" charset="0"/>
              </a:rPr>
              <a:t>мурады</a:t>
            </a:r>
            <a:r>
              <a:rPr lang="ru-RU" sz="4000" dirty="0" smtClean="0">
                <a:latin typeface="Palatino Linotype" pitchFamily="18" charset="0"/>
              </a:rPr>
              <a:t>:</a:t>
            </a:r>
            <a:r>
              <a:rPr lang="ru-RU" sz="2800" dirty="0" smtClean="0">
                <a:latin typeface="Palatino Linotype" pitchFamily="18" charset="0"/>
              </a:rPr>
              <a:t/>
            </a:r>
            <a:br>
              <a:rPr lang="ru-RU" sz="2800" dirty="0" smtClean="0">
                <a:latin typeface="Palatino Linotype" pitchFamily="18" charset="0"/>
              </a:rPr>
            </a:br>
            <a:r>
              <a:rPr lang="ru-RU" sz="2800" dirty="0" smtClean="0">
                <a:latin typeface="Palatino Linotype" pitchFamily="18" charset="0"/>
              </a:rPr>
              <a:t/>
            </a:r>
            <a:br>
              <a:rPr lang="ru-RU" sz="2800" dirty="0" smtClean="0">
                <a:latin typeface="Palatino Linotype" pitchFamily="18" charset="0"/>
              </a:rPr>
            </a:br>
            <a:r>
              <a:rPr lang="ru-RU" sz="2000" dirty="0" smtClean="0">
                <a:latin typeface="Palatino Linotype" pitchFamily="18" charset="0"/>
              </a:rPr>
              <a:t>1.Къошма </a:t>
            </a:r>
            <a:r>
              <a:rPr lang="ru-RU" sz="2000" dirty="0" err="1" smtClean="0">
                <a:latin typeface="Palatino Linotype" pitchFamily="18" charset="0"/>
              </a:rPr>
              <a:t>жумланы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гьакъындагъы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англавну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такрарламакъ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ва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беклешдирмек</a:t>
            </a:r>
            <a:r>
              <a:rPr lang="ru-RU" sz="2000" dirty="0" smtClean="0">
                <a:latin typeface="Palatino Linotype" pitchFamily="18" charset="0"/>
              </a:rPr>
              <a:t>;</a:t>
            </a:r>
            <a:br>
              <a:rPr lang="ru-RU" sz="2000" dirty="0" smtClean="0">
                <a:latin typeface="Palatino Linotype" pitchFamily="18" charset="0"/>
              </a:rPr>
            </a:br>
            <a:r>
              <a:rPr lang="ru-RU" sz="2000" dirty="0" smtClean="0">
                <a:latin typeface="Palatino Linotype" pitchFamily="18" charset="0"/>
              </a:rPr>
              <a:t/>
            </a:r>
            <a:br>
              <a:rPr lang="ru-RU" sz="2000" dirty="0" smtClean="0">
                <a:latin typeface="Palatino Linotype" pitchFamily="18" charset="0"/>
              </a:rPr>
            </a:br>
            <a:r>
              <a:rPr lang="ru-RU" sz="2000" dirty="0" smtClean="0">
                <a:latin typeface="Palatino Linotype" pitchFamily="18" charset="0"/>
              </a:rPr>
              <a:t>2.Къошма </a:t>
            </a:r>
            <a:r>
              <a:rPr lang="ru-RU" sz="2000" dirty="0" err="1" smtClean="0">
                <a:latin typeface="Palatino Linotype" pitchFamily="18" charset="0"/>
              </a:rPr>
              <a:t>жумлаланы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бёлюклерини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гьакъындагъы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билимин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теренлешдирмек</a:t>
            </a:r>
            <a:r>
              <a:rPr lang="ru-RU" sz="2000" dirty="0" smtClean="0">
                <a:latin typeface="Palatino Linotype" pitchFamily="18" charset="0"/>
              </a:rPr>
              <a:t>;</a:t>
            </a:r>
            <a:br>
              <a:rPr lang="ru-RU" sz="2000" dirty="0" smtClean="0">
                <a:latin typeface="Palatino Linotype" pitchFamily="18" charset="0"/>
              </a:rPr>
            </a:br>
            <a:r>
              <a:rPr lang="ru-RU" sz="2000" dirty="0" smtClean="0">
                <a:latin typeface="Palatino Linotype" pitchFamily="18" charset="0"/>
              </a:rPr>
              <a:t>3.Яшланы </a:t>
            </a:r>
            <a:r>
              <a:rPr lang="ru-RU" sz="2000" dirty="0" err="1" smtClean="0">
                <a:latin typeface="Palatino Linotype" pitchFamily="18" charset="0"/>
              </a:rPr>
              <a:t>ана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тилге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бакъгъан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сюювюн</a:t>
            </a:r>
            <a:r>
              <a:rPr lang="ru-RU" sz="2000" dirty="0" smtClean="0">
                <a:latin typeface="Palatino Linotype" pitchFamily="18" charset="0"/>
              </a:rPr>
              <a:t> </a:t>
            </a:r>
            <a:r>
              <a:rPr lang="ru-RU" sz="2000" dirty="0" err="1" smtClean="0">
                <a:latin typeface="Palatino Linotype" pitchFamily="18" charset="0"/>
              </a:rPr>
              <a:t>артдырмакъ</a:t>
            </a:r>
            <a:r>
              <a:rPr lang="ru-RU" sz="2000" dirty="0" smtClean="0">
                <a:latin typeface="Palatino Linotype" pitchFamily="18" charset="0"/>
              </a:rPr>
              <a:t>.</a:t>
            </a:r>
            <a:br>
              <a:rPr lang="ru-RU" sz="2000" dirty="0" smtClean="0">
                <a:latin typeface="Palatino Linotype" pitchFamily="18" charset="0"/>
              </a:rPr>
            </a:br>
            <a:endParaRPr lang="ru-RU" sz="2800" dirty="0">
              <a:latin typeface="Palatino Linotype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653136"/>
            <a:ext cx="6656784" cy="1584598"/>
          </a:xfrm>
        </p:spPr>
        <p:txBody>
          <a:bodyPr>
            <a:normAutofit/>
          </a:bodyPr>
          <a:lstStyle/>
          <a:p>
            <a:endParaRPr lang="ru-RU" sz="3600" b="1" i="1" dirty="0" smtClean="0">
              <a:solidFill>
                <a:srgbClr val="002060"/>
              </a:solidFill>
              <a:latin typeface="Bookman Old Style" pitchFamily="18" charset="0"/>
              <a:ea typeface="Batang" pitchFamily="18" charset="-127"/>
            </a:endParaRPr>
          </a:p>
          <a:p>
            <a:endParaRPr lang="ru-RU" sz="3600" b="1" i="1" dirty="0" smtClean="0">
              <a:solidFill>
                <a:srgbClr val="002060"/>
              </a:solidFill>
              <a:latin typeface="Bookman Old Style" pitchFamily="18" charset="0"/>
              <a:ea typeface="Batang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086724" cy="785818"/>
          </a:xfrm>
        </p:spPr>
        <p:txBody>
          <a:bodyPr/>
          <a:lstStyle/>
          <a:p>
            <a:r>
              <a:rPr lang="ru-RU" dirty="0" err="1" smtClean="0"/>
              <a:t>Соравлар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14488"/>
            <a:ext cx="7344816" cy="3911609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Иерченли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нечик</a:t>
            </a:r>
            <a:r>
              <a:rPr lang="ru-RU" dirty="0" smtClean="0"/>
              <a:t> </a:t>
            </a:r>
            <a:r>
              <a:rPr lang="ru-RU" dirty="0" err="1" smtClean="0"/>
              <a:t>жумлагъа</a:t>
            </a:r>
            <a:r>
              <a:rPr lang="ru-RU" dirty="0" smtClean="0"/>
              <a:t> </a:t>
            </a:r>
            <a:r>
              <a:rPr lang="ru-RU" dirty="0" err="1" smtClean="0"/>
              <a:t>айтыла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Тизилген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жумланы</a:t>
            </a:r>
            <a:r>
              <a:rPr lang="ru-RU" dirty="0" smtClean="0"/>
              <a:t> да, </a:t>
            </a:r>
            <a:r>
              <a:rPr lang="ru-RU" dirty="0" err="1" smtClean="0"/>
              <a:t>иерченли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жумланы</a:t>
            </a:r>
            <a:r>
              <a:rPr lang="ru-RU" dirty="0" smtClean="0"/>
              <a:t> да не </a:t>
            </a:r>
            <a:r>
              <a:rPr lang="ru-RU" dirty="0" err="1" smtClean="0"/>
              <a:t>йимик</a:t>
            </a:r>
            <a:r>
              <a:rPr lang="ru-RU" dirty="0" smtClean="0"/>
              <a:t> </a:t>
            </a:r>
            <a:r>
              <a:rPr lang="ru-RU" dirty="0" err="1" smtClean="0"/>
              <a:t>башгъалыкълары</a:t>
            </a:r>
            <a:r>
              <a:rPr lang="ru-RU" dirty="0" smtClean="0"/>
              <a:t> бар?</a:t>
            </a:r>
          </a:p>
          <a:p>
            <a:r>
              <a:rPr lang="ru-RU" dirty="0" err="1" smtClean="0"/>
              <a:t>Къурулушуна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маънасына</a:t>
            </a:r>
            <a:r>
              <a:rPr lang="ru-RU" dirty="0" smtClean="0"/>
              <a:t> </a:t>
            </a:r>
            <a:r>
              <a:rPr lang="ru-RU" dirty="0" err="1" smtClean="0"/>
              <a:t>къарап</a:t>
            </a:r>
            <a:r>
              <a:rPr lang="ru-RU" dirty="0" smtClean="0"/>
              <a:t> </a:t>
            </a:r>
            <a:r>
              <a:rPr lang="ru-RU" dirty="0" err="1" smtClean="0"/>
              <a:t>иерченли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жумлаланы</a:t>
            </a:r>
            <a:r>
              <a:rPr lang="ru-RU" dirty="0" smtClean="0"/>
              <a:t> </a:t>
            </a:r>
            <a:r>
              <a:rPr lang="ru-RU" dirty="0" err="1" smtClean="0"/>
              <a:t>жураларын</a:t>
            </a:r>
            <a:r>
              <a:rPr lang="ru-RU" dirty="0" smtClean="0"/>
              <a:t> </a:t>
            </a:r>
            <a:r>
              <a:rPr lang="ru-RU" dirty="0" err="1" smtClean="0"/>
              <a:t>айтыгъыз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7143768" y="5429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7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96752"/>
            <a:ext cx="7429552" cy="864096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Иерчен</a:t>
            </a:r>
            <a:r>
              <a:rPr lang="ru-RU" sz="3600" dirty="0" smtClean="0"/>
              <a:t> </a:t>
            </a:r>
            <a:r>
              <a:rPr lang="ru-RU" sz="3600" dirty="0" err="1" smtClean="0"/>
              <a:t>гьал</a:t>
            </a:r>
            <a:r>
              <a:rPr lang="ru-RU" sz="3600" dirty="0" smtClean="0"/>
              <a:t> </a:t>
            </a:r>
            <a:r>
              <a:rPr lang="ru-RU" sz="3600" dirty="0" err="1" smtClean="0"/>
              <a:t>бёлюклени</a:t>
            </a:r>
            <a:r>
              <a:rPr lang="ru-RU" sz="3600" dirty="0" smtClean="0"/>
              <a:t> </a:t>
            </a:r>
            <a:r>
              <a:rPr lang="ru-RU" sz="3600" dirty="0" err="1" smtClean="0"/>
              <a:t>тюрлюлери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000240"/>
            <a:ext cx="6984776" cy="41259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кюй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вакъти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err="1" smtClean="0"/>
              <a:t>иерчен</a:t>
            </a:r>
            <a:r>
              <a:rPr lang="ru-RU" dirty="0" smtClean="0"/>
              <a:t> ер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себеп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5) 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мурат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6) 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шарт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7) 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тенглешдирив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8) 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къаршылыкълы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3808" y="119675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/>
              <a:t>Черлешив</a:t>
            </a:r>
            <a:r>
              <a:rPr lang="ru-RU" sz="3600" b="1" dirty="0" smtClean="0"/>
              <a:t> иш.</a:t>
            </a:r>
          </a:p>
          <a:p>
            <a:pPr algn="ctr"/>
            <a:r>
              <a:rPr lang="ru-RU" sz="3600" b="1" dirty="0" err="1" smtClean="0"/>
              <a:t>Айырыв</a:t>
            </a:r>
            <a:r>
              <a:rPr lang="ru-RU" sz="3600" b="1" dirty="0" smtClean="0"/>
              <a:t> диктант.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708920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1-нчи </a:t>
            </a:r>
            <a:r>
              <a:rPr lang="ru-RU" sz="2800" dirty="0" err="1" smtClean="0"/>
              <a:t>партадагъы</a:t>
            </a:r>
            <a:r>
              <a:rPr lang="ru-RU" sz="2800" dirty="0" smtClean="0"/>
              <a:t> яшлар-1-нчи </a:t>
            </a:r>
            <a:r>
              <a:rPr lang="ru-RU" sz="2800" dirty="0" err="1" smtClean="0"/>
              <a:t>чер</a:t>
            </a:r>
            <a:r>
              <a:rPr lang="ru-RU" sz="2800" dirty="0" smtClean="0"/>
              <a:t>- </a:t>
            </a:r>
            <a:r>
              <a:rPr lang="ru-RU" sz="2800" dirty="0" err="1" smtClean="0"/>
              <a:t>байлавучсуз</a:t>
            </a:r>
            <a:r>
              <a:rPr lang="ru-RU" sz="2800" dirty="0" smtClean="0"/>
              <a:t> </a:t>
            </a:r>
            <a:r>
              <a:rPr lang="ru-RU" sz="2800" dirty="0" err="1" smtClean="0"/>
              <a:t>къошма</a:t>
            </a:r>
            <a:r>
              <a:rPr lang="ru-RU" sz="2800" dirty="0" smtClean="0"/>
              <a:t> </a:t>
            </a:r>
            <a:r>
              <a:rPr lang="ru-RU" sz="2800" dirty="0" err="1" smtClean="0"/>
              <a:t>жумлаланы</a:t>
            </a:r>
            <a:r>
              <a:rPr lang="ru-RU" sz="2800" dirty="0" smtClean="0"/>
              <a:t>  яза;</a:t>
            </a:r>
          </a:p>
          <a:p>
            <a:r>
              <a:rPr lang="ru-RU" sz="2800" dirty="0" smtClean="0"/>
              <a:t> 2-нчи парталагъылар-2-нчи </a:t>
            </a:r>
            <a:r>
              <a:rPr lang="ru-RU" sz="2800" dirty="0" err="1" smtClean="0"/>
              <a:t>чер</a:t>
            </a:r>
            <a:r>
              <a:rPr lang="ru-RU" sz="2800" dirty="0" smtClean="0"/>
              <a:t> – </a:t>
            </a:r>
            <a:r>
              <a:rPr lang="ru-RU" sz="2800" dirty="0" err="1" smtClean="0"/>
              <a:t>тизилген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къошма</a:t>
            </a:r>
            <a:r>
              <a:rPr lang="ru-RU" sz="2800" dirty="0" smtClean="0"/>
              <a:t> </a:t>
            </a:r>
            <a:r>
              <a:rPr lang="ru-RU" sz="2800" dirty="0" err="1" smtClean="0"/>
              <a:t>жумлаланы</a:t>
            </a:r>
            <a:r>
              <a:rPr lang="ru-RU" sz="2800" dirty="0" smtClean="0"/>
              <a:t> яза ;</a:t>
            </a:r>
          </a:p>
          <a:p>
            <a:r>
              <a:rPr lang="ru-RU" sz="2800" dirty="0" smtClean="0"/>
              <a:t>3-нчю партадагъылар-3-нчю </a:t>
            </a:r>
            <a:r>
              <a:rPr lang="ru-RU" sz="2800" dirty="0" err="1" smtClean="0"/>
              <a:t>чер</a:t>
            </a:r>
            <a:r>
              <a:rPr lang="ru-RU" sz="2800" dirty="0" smtClean="0"/>
              <a:t>- </a:t>
            </a:r>
            <a:r>
              <a:rPr lang="ru-RU" sz="2800" dirty="0" err="1" smtClean="0"/>
              <a:t>иерченли</a:t>
            </a:r>
            <a:r>
              <a:rPr lang="ru-RU" sz="2800" dirty="0" smtClean="0"/>
              <a:t> </a:t>
            </a:r>
            <a:r>
              <a:rPr lang="ru-RU" sz="2800" dirty="0" err="1" smtClean="0"/>
              <a:t>къошма</a:t>
            </a:r>
            <a:r>
              <a:rPr lang="ru-RU" sz="2800" dirty="0" smtClean="0"/>
              <a:t> </a:t>
            </a:r>
            <a:r>
              <a:rPr lang="ru-RU" sz="2800" dirty="0" err="1" smtClean="0"/>
              <a:t>жумлаланы</a:t>
            </a:r>
            <a:r>
              <a:rPr lang="ru-RU" sz="2800" dirty="0" smtClean="0"/>
              <a:t>  яза.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980728"/>
            <a:ext cx="5472608" cy="576064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Айырыв</a:t>
            </a:r>
            <a:r>
              <a:rPr lang="ru-RU" sz="3600" b="1" dirty="0" smtClean="0"/>
              <a:t> диктант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7572428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1.Нече </a:t>
            </a:r>
            <a:r>
              <a:rPr lang="ru-RU" sz="2400" dirty="0" err="1" smtClean="0"/>
              <a:t>ана</a:t>
            </a:r>
            <a:r>
              <a:rPr lang="ru-RU" sz="2400" dirty="0" smtClean="0"/>
              <a:t> бар </a:t>
            </a:r>
            <a:r>
              <a:rPr lang="ru-RU" sz="2400" dirty="0" err="1" smtClean="0"/>
              <a:t>буса,шонча</a:t>
            </a:r>
            <a:r>
              <a:rPr lang="ru-RU" sz="2400" dirty="0" smtClean="0"/>
              <a:t> </a:t>
            </a:r>
            <a:r>
              <a:rPr lang="ru-RU" sz="2400" dirty="0" err="1" smtClean="0"/>
              <a:t>гьайлек</a:t>
            </a:r>
            <a:r>
              <a:rPr lang="ru-RU" sz="2400" dirty="0" smtClean="0"/>
              <a:t> </a:t>
            </a:r>
            <a:r>
              <a:rPr lang="ru-RU" sz="2400" dirty="0" err="1" smtClean="0"/>
              <a:t>йыр</a:t>
            </a:r>
            <a:r>
              <a:rPr lang="ru-RU" sz="2400" dirty="0" smtClean="0"/>
              <a:t> да бар.</a:t>
            </a:r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dirty="0" err="1" smtClean="0"/>
              <a:t>Табиат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баргъан</a:t>
            </a:r>
            <a:r>
              <a:rPr lang="ru-RU" sz="2400" dirty="0" smtClean="0"/>
              <a:t> </a:t>
            </a:r>
            <a:r>
              <a:rPr lang="ru-RU" sz="2400" dirty="0" err="1" smtClean="0"/>
              <a:t>сайын</a:t>
            </a:r>
            <a:r>
              <a:rPr lang="ru-RU" sz="2400" dirty="0" smtClean="0"/>
              <a:t> </a:t>
            </a:r>
            <a:r>
              <a:rPr lang="ru-RU" sz="2400" dirty="0" err="1" smtClean="0"/>
              <a:t>яшнажакъ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адамланы</a:t>
            </a:r>
            <a:r>
              <a:rPr lang="ru-RU" sz="2400" dirty="0" smtClean="0"/>
              <a:t> </a:t>
            </a:r>
            <a:r>
              <a:rPr lang="ru-RU" sz="2400" dirty="0" err="1" smtClean="0"/>
              <a:t>юреклери</a:t>
            </a:r>
            <a:r>
              <a:rPr lang="ru-RU" sz="2400" dirty="0" smtClean="0"/>
              <a:t> </a:t>
            </a:r>
            <a:r>
              <a:rPr lang="ru-RU" sz="2400" dirty="0" err="1" smtClean="0"/>
              <a:t>гюн</a:t>
            </a:r>
            <a:r>
              <a:rPr lang="ru-RU" sz="2400" dirty="0" smtClean="0"/>
              <a:t> </a:t>
            </a:r>
            <a:r>
              <a:rPr lang="ru-RU" sz="2400" dirty="0" err="1" smtClean="0"/>
              <a:t>сайын</a:t>
            </a:r>
            <a:r>
              <a:rPr lang="ru-RU" sz="2400" dirty="0" smtClean="0"/>
              <a:t> </a:t>
            </a:r>
            <a:r>
              <a:rPr lang="ru-RU" sz="2400" dirty="0" err="1" smtClean="0"/>
              <a:t>къувнажакъ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3.Йыллар </a:t>
            </a:r>
            <a:r>
              <a:rPr lang="ru-RU" sz="2400" dirty="0" err="1" smtClean="0"/>
              <a:t>гете</a:t>
            </a:r>
            <a:r>
              <a:rPr lang="ru-RU" sz="2400" dirty="0" smtClean="0"/>
              <a:t> </a:t>
            </a:r>
            <a:r>
              <a:rPr lang="ru-RU" sz="2400" dirty="0" err="1" smtClean="0"/>
              <a:t>яшлыкъны</a:t>
            </a:r>
            <a:r>
              <a:rPr lang="ru-RU" sz="2400" dirty="0" smtClean="0"/>
              <a:t> </a:t>
            </a:r>
            <a:r>
              <a:rPr lang="ru-RU" sz="2400" dirty="0" err="1" smtClean="0"/>
              <a:t>алып</a:t>
            </a:r>
            <a:r>
              <a:rPr lang="ru-RU" sz="2400" dirty="0" smtClean="0"/>
              <a:t>, тек </a:t>
            </a:r>
            <a:r>
              <a:rPr lang="ru-RU" sz="2400" dirty="0" err="1" smtClean="0"/>
              <a:t>эсделиклер</a:t>
            </a:r>
            <a:r>
              <a:rPr lang="ru-RU" sz="2400" dirty="0" smtClean="0"/>
              <a:t> </a:t>
            </a:r>
            <a:r>
              <a:rPr lang="ru-RU" sz="2400" dirty="0" err="1" smtClean="0"/>
              <a:t>унутулмай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4.Ат </a:t>
            </a:r>
            <a:r>
              <a:rPr lang="ru-RU" sz="2400" dirty="0" err="1" smtClean="0"/>
              <a:t>авнар</a:t>
            </a:r>
            <a:r>
              <a:rPr lang="ru-RU" sz="2400" dirty="0" smtClean="0"/>
              <a:t>- майдан </a:t>
            </a:r>
            <a:r>
              <a:rPr lang="ru-RU" sz="2400" dirty="0" err="1" smtClean="0"/>
              <a:t>къалыр</a:t>
            </a:r>
            <a:r>
              <a:rPr lang="ru-RU" sz="2400" dirty="0" smtClean="0"/>
              <a:t>, </a:t>
            </a:r>
            <a:r>
              <a:rPr lang="ru-RU" sz="2400" dirty="0" err="1" smtClean="0"/>
              <a:t>игит</a:t>
            </a:r>
            <a:r>
              <a:rPr lang="ru-RU" sz="2400" dirty="0" smtClean="0"/>
              <a:t> </a:t>
            </a:r>
            <a:r>
              <a:rPr lang="ru-RU" sz="2400" dirty="0" err="1" smtClean="0"/>
              <a:t>авнар-аты</a:t>
            </a:r>
            <a:r>
              <a:rPr lang="ru-RU" sz="2400" dirty="0" smtClean="0"/>
              <a:t> </a:t>
            </a:r>
            <a:r>
              <a:rPr lang="ru-RU" sz="2400" dirty="0" err="1" smtClean="0"/>
              <a:t>къалыр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5.Баргъан </a:t>
            </a:r>
            <a:r>
              <a:rPr lang="ru-RU" sz="2400" dirty="0" err="1" smtClean="0"/>
              <a:t>сайын</a:t>
            </a:r>
            <a:r>
              <a:rPr lang="ru-RU" sz="2400" dirty="0" smtClean="0"/>
              <a:t> </a:t>
            </a:r>
            <a:r>
              <a:rPr lang="ru-RU" sz="2400" dirty="0" err="1" smtClean="0"/>
              <a:t>гюн</a:t>
            </a:r>
            <a:r>
              <a:rPr lang="ru-RU" sz="2400" dirty="0" smtClean="0"/>
              <a:t> </a:t>
            </a:r>
            <a:r>
              <a:rPr lang="ru-RU" sz="2400" dirty="0" err="1" smtClean="0"/>
              <a:t>гётериле</a:t>
            </a:r>
            <a:r>
              <a:rPr lang="ru-RU" sz="2400" dirty="0" smtClean="0"/>
              <a:t>, </a:t>
            </a:r>
            <a:r>
              <a:rPr lang="ru-RU" sz="2400" dirty="0" err="1" smtClean="0"/>
              <a:t>ону</a:t>
            </a:r>
            <a:r>
              <a:rPr lang="ru-RU" sz="2400" dirty="0" smtClean="0"/>
              <a:t> алтын </a:t>
            </a:r>
            <a:r>
              <a:rPr lang="ru-RU" sz="2400" dirty="0" err="1" smtClean="0"/>
              <a:t>шавлалары</a:t>
            </a:r>
            <a:r>
              <a:rPr lang="ru-RU" sz="2400" dirty="0" smtClean="0"/>
              <a:t> бары </a:t>
            </a:r>
            <a:r>
              <a:rPr lang="ru-RU" sz="2400" dirty="0" err="1" smtClean="0"/>
              <a:t>ерге</a:t>
            </a:r>
            <a:r>
              <a:rPr lang="ru-RU" sz="2400" dirty="0" smtClean="0"/>
              <a:t> </a:t>
            </a:r>
            <a:r>
              <a:rPr lang="ru-RU" sz="2400" dirty="0" err="1" smtClean="0"/>
              <a:t>яйыла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6.Дарслар </a:t>
            </a:r>
            <a:r>
              <a:rPr lang="ru-RU" sz="2400" dirty="0" err="1" smtClean="0"/>
              <a:t>заманында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битмегенге</a:t>
            </a:r>
            <a:r>
              <a:rPr lang="ru-RU" sz="2400" dirty="0" smtClean="0"/>
              <a:t> </a:t>
            </a:r>
            <a:r>
              <a:rPr lang="ru-RU" sz="2400" dirty="0" err="1" smtClean="0"/>
              <a:t>гёре</a:t>
            </a:r>
            <a:r>
              <a:rPr lang="ru-RU" sz="2400" dirty="0" smtClean="0"/>
              <a:t>, </a:t>
            </a:r>
            <a:r>
              <a:rPr lang="ru-RU" sz="2400" dirty="0" err="1" smtClean="0"/>
              <a:t>жыйын</a:t>
            </a:r>
            <a:r>
              <a:rPr lang="ru-RU" sz="2400" dirty="0" smtClean="0"/>
              <a:t> </a:t>
            </a:r>
            <a:r>
              <a:rPr lang="ru-RU" sz="2400" dirty="0" err="1" smtClean="0"/>
              <a:t>гечигип</a:t>
            </a:r>
            <a:r>
              <a:rPr lang="ru-RU" sz="2400" dirty="0" smtClean="0"/>
              <a:t> </a:t>
            </a:r>
            <a:r>
              <a:rPr lang="ru-RU" sz="2400" dirty="0" err="1" smtClean="0"/>
              <a:t>башланды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кумыкская народная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8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Диктант </a:t>
            </a:r>
            <a:r>
              <a:rPr lang="ru-RU" sz="3600" b="1" dirty="0" err="1" smtClean="0"/>
              <a:t>тергеле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12879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1-нчи </a:t>
            </a:r>
            <a:r>
              <a:rPr lang="ru-RU" dirty="0" err="1" smtClean="0"/>
              <a:t>жумла-иерчен</a:t>
            </a:r>
            <a:r>
              <a:rPr lang="ru-RU" dirty="0" smtClean="0"/>
              <a:t> </a:t>
            </a:r>
            <a:r>
              <a:rPr lang="ru-RU" dirty="0" err="1" smtClean="0"/>
              <a:t>кюй</a:t>
            </a:r>
            <a:r>
              <a:rPr lang="ru-RU" dirty="0" smtClean="0"/>
              <a:t> </a:t>
            </a:r>
            <a:r>
              <a:rPr lang="ru-RU" dirty="0" err="1" smtClean="0"/>
              <a:t>бёлюгю</a:t>
            </a:r>
            <a:r>
              <a:rPr lang="ru-RU" dirty="0" smtClean="0"/>
              <a:t> </a:t>
            </a:r>
            <a:r>
              <a:rPr lang="ru-RU" dirty="0" err="1" smtClean="0"/>
              <a:t>булангъы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6-нчы –</a:t>
            </a:r>
            <a:r>
              <a:rPr lang="ru-RU" dirty="0" err="1" smtClean="0"/>
              <a:t>иерчен</a:t>
            </a:r>
            <a:r>
              <a:rPr lang="ru-RU" dirty="0" smtClean="0"/>
              <a:t> </a:t>
            </a:r>
            <a:r>
              <a:rPr lang="ru-RU" dirty="0" err="1" smtClean="0"/>
              <a:t>себеп</a:t>
            </a:r>
            <a:r>
              <a:rPr lang="ru-RU" dirty="0" smtClean="0"/>
              <a:t> </a:t>
            </a:r>
            <a:r>
              <a:rPr lang="ru-RU" dirty="0" err="1" smtClean="0"/>
              <a:t>бёлюгю</a:t>
            </a:r>
            <a:r>
              <a:rPr lang="ru-RU" dirty="0" smtClean="0"/>
              <a:t> </a:t>
            </a:r>
            <a:r>
              <a:rPr lang="ru-RU" dirty="0" err="1" smtClean="0"/>
              <a:t>булангъы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жумлалар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2-нчи </a:t>
            </a:r>
            <a:r>
              <a:rPr lang="ru-RU" dirty="0" err="1" smtClean="0"/>
              <a:t>ва</a:t>
            </a:r>
            <a:r>
              <a:rPr lang="ru-RU" dirty="0" smtClean="0"/>
              <a:t> 3-нчю –</a:t>
            </a:r>
            <a:r>
              <a:rPr lang="ru-RU" dirty="0" err="1" smtClean="0"/>
              <a:t>тизилген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жумлалар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4-нчю </a:t>
            </a:r>
            <a:r>
              <a:rPr lang="ru-RU" dirty="0" err="1" smtClean="0"/>
              <a:t>ва</a:t>
            </a:r>
            <a:r>
              <a:rPr lang="ru-RU" dirty="0" smtClean="0"/>
              <a:t> 5-нчи –</a:t>
            </a:r>
            <a:r>
              <a:rPr lang="ru-RU" dirty="0" err="1" smtClean="0"/>
              <a:t>байлавучсуз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жумлалар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428628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Яратывчулукъ</a:t>
            </a:r>
            <a:r>
              <a:rPr lang="ru-RU" sz="3600" b="1" dirty="0" smtClean="0"/>
              <a:t> иш</a:t>
            </a:r>
            <a:endParaRPr lang="ru-RU" sz="3600" b="1" dirty="0"/>
          </a:p>
        </p:txBody>
      </p:sp>
      <p:pic>
        <p:nvPicPr>
          <p:cNvPr id="4" name="Содержимое 3" descr="dogd_kapli_dogdya_kartinki_foto_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577315"/>
            <a:ext cx="2857520" cy="2065999"/>
          </a:xfrm>
        </p:spPr>
      </p:pic>
      <p:pic>
        <p:nvPicPr>
          <p:cNvPr id="5" name="Рисунок 4" descr="dogd_kapli_dogdya_kartinki_foto_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653632"/>
            <a:ext cx="3357586" cy="1989681"/>
          </a:xfrm>
          <a:prstGeom prst="rect">
            <a:avLst/>
          </a:prstGeom>
        </p:spPr>
      </p:pic>
      <p:pic>
        <p:nvPicPr>
          <p:cNvPr id="6" name="Рисунок 5" descr="dogd_kapli_dogdya_kartinki_foto_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4070568"/>
            <a:ext cx="3429024" cy="2180233"/>
          </a:xfrm>
          <a:prstGeom prst="rect">
            <a:avLst/>
          </a:prstGeom>
        </p:spPr>
      </p:pic>
      <p:pic>
        <p:nvPicPr>
          <p:cNvPr id="7" name="Рисунок 6" descr="129060716553_58692_alen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4000504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846158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ЕГЭ-ге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гьазирленебиз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785926"/>
          <a:ext cx="7143800" cy="354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196"/>
                <a:gridCol w="4717604"/>
              </a:tblGrid>
              <a:tr h="354331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Жумланы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тюрлюлери</a:t>
                      </a:r>
                      <a:r>
                        <a:rPr lang="ru-RU" dirty="0" smtClean="0"/>
                        <a:t>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err="1" smtClean="0"/>
                        <a:t>Бир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жынслы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уьюрлери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булангъы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2.Тизилген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къошма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жумла</a:t>
                      </a:r>
                      <a:r>
                        <a:rPr lang="ru-RU" baseline="0" dirty="0" smtClean="0"/>
                        <a:t>;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3. </a:t>
                      </a:r>
                      <a:r>
                        <a:rPr lang="ru-RU" baseline="0" dirty="0" err="1" smtClean="0"/>
                        <a:t>Иерченли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къошма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жумла</a:t>
                      </a:r>
                      <a:r>
                        <a:rPr lang="ru-RU" baseline="0" dirty="0" smtClean="0"/>
                        <a:t>;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4. </a:t>
                      </a:r>
                      <a:r>
                        <a:rPr lang="ru-RU" baseline="0" dirty="0" err="1" smtClean="0"/>
                        <a:t>Байлавучсуз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къошма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жумла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</a:t>
                      </a:r>
                      <a:r>
                        <a:rPr lang="ru-RU" dirty="0" err="1" smtClean="0"/>
                        <a:t>Мисаллар</a:t>
                      </a:r>
                      <a:r>
                        <a:rPr lang="ru-RU" dirty="0" smtClean="0"/>
                        <a:t>:</a:t>
                      </a:r>
                    </a:p>
                    <a:p>
                      <a:r>
                        <a:rPr lang="ru-RU" dirty="0" smtClean="0"/>
                        <a:t>А. </a:t>
                      </a:r>
                      <a:r>
                        <a:rPr lang="ru-RU" dirty="0" err="1" smtClean="0"/>
                        <a:t>Байдан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балагь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тиер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балдан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татли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тиер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Б.  </a:t>
                      </a:r>
                      <a:r>
                        <a:rPr lang="ru-RU" dirty="0" err="1" smtClean="0"/>
                        <a:t>Явун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явгъан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саялы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сизге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гелип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болмадым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В. </a:t>
                      </a:r>
                      <a:r>
                        <a:rPr lang="ru-RU" dirty="0" err="1" smtClean="0"/>
                        <a:t>Аявлу</a:t>
                      </a:r>
                      <a:r>
                        <a:rPr lang="ru-RU" dirty="0" smtClean="0"/>
                        <a:t> балам, </a:t>
                      </a:r>
                      <a:r>
                        <a:rPr lang="ru-RU" dirty="0" err="1" smtClean="0"/>
                        <a:t>сагъа</a:t>
                      </a:r>
                      <a:r>
                        <a:rPr lang="ru-RU" dirty="0" smtClean="0"/>
                        <a:t> не </a:t>
                      </a:r>
                      <a:r>
                        <a:rPr lang="ru-RU" dirty="0" err="1" smtClean="0"/>
                        <a:t>тарыкъны</a:t>
                      </a:r>
                      <a:r>
                        <a:rPr lang="ru-RU" dirty="0" smtClean="0"/>
                        <a:t> мен </a:t>
                      </a:r>
                      <a:r>
                        <a:rPr lang="ru-RU" dirty="0" err="1" smtClean="0"/>
                        <a:t>яхшы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билемен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Г. </a:t>
                      </a:r>
                      <a:r>
                        <a:rPr lang="ru-RU" dirty="0" err="1" smtClean="0"/>
                        <a:t>Къумукълар,аварлар,даргилер-барысы</a:t>
                      </a:r>
                      <a:r>
                        <a:rPr lang="ru-RU" baseline="0" dirty="0" smtClean="0"/>
                        <a:t> да </a:t>
                      </a:r>
                      <a:r>
                        <a:rPr lang="ru-RU" baseline="0" dirty="0" err="1" smtClean="0"/>
                        <a:t>жыйында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ортакъчылыкъ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этдилер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Д. </a:t>
                      </a:r>
                      <a:r>
                        <a:rPr lang="ru-RU" baseline="0" dirty="0" err="1" smtClean="0"/>
                        <a:t>Къара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булутлар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туташды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ва</a:t>
                      </a:r>
                      <a:r>
                        <a:rPr lang="ru-RU" baseline="0" dirty="0" smtClean="0"/>
                        <a:t> аз-маз </a:t>
                      </a:r>
                      <a:r>
                        <a:rPr lang="ru-RU" baseline="0" dirty="0" err="1" smtClean="0"/>
                        <a:t>чыкъ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тюшмеге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башлады</a:t>
                      </a:r>
                      <a:r>
                        <a:rPr lang="ru-RU" baseline="0" dirty="0" smtClean="0"/>
                        <a:t>.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5286388"/>
          <a:ext cx="6215108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77"/>
                <a:gridCol w="1589495"/>
                <a:gridCol w="1518059"/>
                <a:gridCol w="1553777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       г</a:t>
                      </a:r>
                      <a:endParaRPr lang="ru-RU" sz="2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   </a:t>
                      </a:r>
                      <a:r>
                        <a:rPr lang="ru-RU" b="1" dirty="0" err="1" smtClean="0"/>
                        <a:t>д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   б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    а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85852" y="5715016"/>
            <a:ext cx="621510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052736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       </a:t>
            </a:r>
            <a:r>
              <a:rPr lang="ru-RU" sz="2400" b="1" i="1" dirty="0" err="1" smtClean="0"/>
              <a:t>Айтывлар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терекни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яшнатсын</a:t>
            </a:r>
            <a:endParaRPr lang="ru-RU" sz="2400" b="1" i="1" dirty="0" smtClean="0"/>
          </a:p>
          <a:p>
            <a:pPr algn="ctr"/>
            <a:r>
              <a:rPr lang="ru-RU" sz="2400" b="1" i="1" dirty="0" smtClean="0"/>
              <a:t>Группада иш.</a:t>
            </a:r>
          </a:p>
          <a:p>
            <a:pPr algn="ctr"/>
            <a:r>
              <a:rPr lang="ru-RU" sz="2000" b="1" i="1" dirty="0" smtClean="0"/>
              <a:t>1-нчи </a:t>
            </a:r>
            <a:r>
              <a:rPr lang="ru-RU" sz="2000" b="1" i="1" dirty="0" err="1" smtClean="0"/>
              <a:t>группа-иерченли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къошма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жумлаланы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таба</a:t>
            </a:r>
            <a:r>
              <a:rPr lang="ru-RU" sz="2000" b="1" i="1" dirty="0" smtClean="0"/>
              <a:t>;</a:t>
            </a:r>
          </a:p>
          <a:p>
            <a:pPr algn="ctr"/>
            <a:r>
              <a:rPr lang="ru-RU" sz="2000" b="1" i="1" dirty="0" smtClean="0"/>
              <a:t>2-нчи </a:t>
            </a:r>
            <a:r>
              <a:rPr lang="ru-RU" sz="2000" b="1" i="1" dirty="0" err="1" smtClean="0"/>
              <a:t>группа-байлавучсуз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къошма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жумлаланы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таба</a:t>
            </a:r>
            <a:r>
              <a:rPr lang="ru-RU" sz="2000" b="1" i="1" dirty="0" smtClean="0"/>
              <a:t>;</a:t>
            </a:r>
          </a:p>
          <a:p>
            <a:pPr algn="ctr"/>
            <a:r>
              <a:rPr lang="ru-RU" sz="2000" b="1" i="1" dirty="0" smtClean="0"/>
              <a:t>3-нчю группа </a:t>
            </a:r>
            <a:r>
              <a:rPr lang="ru-RU" sz="2000" b="1" i="1" dirty="0" err="1" smtClean="0"/>
              <a:t>тизилген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къошма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жумлаланы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таба</a:t>
            </a:r>
            <a:r>
              <a:rPr lang="ru-RU" sz="2000" b="1" i="1" dirty="0" smtClean="0"/>
              <a:t>.</a:t>
            </a: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852936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Ал </a:t>
            </a:r>
            <a:r>
              <a:rPr lang="ru-RU" sz="2200" dirty="0" err="1" smtClean="0"/>
              <a:t>дёгерчик</a:t>
            </a:r>
            <a:r>
              <a:rPr lang="ru-RU" sz="2200" dirty="0" smtClean="0"/>
              <a:t> </a:t>
            </a:r>
            <a:r>
              <a:rPr lang="ru-RU" sz="2200" dirty="0" err="1" smtClean="0"/>
              <a:t>къайдан</a:t>
            </a:r>
            <a:r>
              <a:rPr lang="ru-RU" sz="2200" dirty="0" smtClean="0"/>
              <a:t> </a:t>
            </a:r>
            <a:r>
              <a:rPr lang="ru-RU" sz="2200" dirty="0" err="1" smtClean="0"/>
              <a:t>юрюсе</a:t>
            </a:r>
            <a:r>
              <a:rPr lang="ru-RU" sz="2200" dirty="0" smtClean="0"/>
              <a:t>, </a:t>
            </a:r>
            <a:r>
              <a:rPr lang="ru-RU" sz="2200" dirty="0" err="1" smtClean="0"/>
              <a:t>арт</a:t>
            </a:r>
            <a:r>
              <a:rPr lang="ru-RU" sz="2200" dirty="0" smtClean="0"/>
              <a:t> </a:t>
            </a:r>
            <a:r>
              <a:rPr lang="ru-RU" sz="2200" dirty="0" err="1" smtClean="0"/>
              <a:t>дёгерчик</a:t>
            </a:r>
            <a:r>
              <a:rPr lang="ru-RU" sz="2200" dirty="0" smtClean="0"/>
              <a:t> де </a:t>
            </a:r>
            <a:r>
              <a:rPr lang="ru-RU" sz="2200" dirty="0" err="1" smtClean="0"/>
              <a:t>шондан</a:t>
            </a:r>
            <a:r>
              <a:rPr lang="ru-RU" sz="2200" dirty="0" smtClean="0"/>
              <a:t> </a:t>
            </a:r>
            <a:r>
              <a:rPr lang="ru-RU" sz="2200" dirty="0" err="1" smtClean="0"/>
              <a:t>юрюр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Гюн</a:t>
            </a:r>
            <a:r>
              <a:rPr lang="ru-RU" sz="2200" dirty="0" smtClean="0"/>
              <a:t> </a:t>
            </a:r>
            <a:r>
              <a:rPr lang="ru-RU" sz="2200" dirty="0" err="1" smtClean="0"/>
              <a:t>чыгъар</a:t>
            </a:r>
            <a:r>
              <a:rPr lang="ru-RU" sz="2200" dirty="0" smtClean="0"/>
              <a:t> – </a:t>
            </a:r>
            <a:r>
              <a:rPr lang="ru-RU" sz="2200" dirty="0" err="1" smtClean="0"/>
              <a:t>алам</a:t>
            </a:r>
            <a:r>
              <a:rPr lang="ru-RU" sz="2200" dirty="0" smtClean="0"/>
              <a:t> </a:t>
            </a:r>
            <a:r>
              <a:rPr lang="ru-RU" sz="2200" dirty="0" err="1" smtClean="0"/>
              <a:t>яшнар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Яхшы</a:t>
            </a:r>
            <a:r>
              <a:rPr lang="ru-RU" sz="2200" dirty="0" smtClean="0"/>
              <a:t> </a:t>
            </a:r>
            <a:r>
              <a:rPr lang="ru-RU" sz="2200" dirty="0" err="1" smtClean="0"/>
              <a:t>башын</a:t>
            </a:r>
            <a:r>
              <a:rPr lang="ru-RU" sz="2200" dirty="0" smtClean="0"/>
              <a:t> </a:t>
            </a:r>
            <a:r>
              <a:rPr lang="ru-RU" sz="2200" dirty="0" err="1" smtClean="0"/>
              <a:t>сыйлатыр-яман</a:t>
            </a:r>
            <a:r>
              <a:rPr lang="ru-RU" sz="2200" dirty="0" smtClean="0"/>
              <a:t> </a:t>
            </a:r>
            <a:r>
              <a:rPr lang="ru-RU" sz="2200" dirty="0" err="1" smtClean="0"/>
              <a:t>жанын</a:t>
            </a:r>
            <a:r>
              <a:rPr lang="ru-RU" sz="2200" dirty="0" smtClean="0"/>
              <a:t> </a:t>
            </a:r>
            <a:r>
              <a:rPr lang="ru-RU" sz="2200" dirty="0" err="1" smtClean="0"/>
              <a:t>къыйнатыр</a:t>
            </a:r>
            <a:r>
              <a:rPr lang="ru-RU" sz="2200" dirty="0" smtClean="0"/>
              <a:t> .</a:t>
            </a:r>
          </a:p>
          <a:p>
            <a:r>
              <a:rPr lang="ru-RU" sz="2200" dirty="0" err="1" smtClean="0"/>
              <a:t>Заманлар</a:t>
            </a:r>
            <a:r>
              <a:rPr lang="ru-RU" sz="2200" dirty="0" smtClean="0"/>
              <a:t> гетер – </a:t>
            </a:r>
            <a:r>
              <a:rPr lang="ru-RU" sz="2200" dirty="0" err="1" smtClean="0"/>
              <a:t>халкъ</a:t>
            </a:r>
            <a:r>
              <a:rPr lang="ru-RU" sz="2200" dirty="0" smtClean="0"/>
              <a:t> </a:t>
            </a:r>
            <a:r>
              <a:rPr lang="ru-RU" sz="2200" dirty="0" err="1" smtClean="0"/>
              <a:t>гетмес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Айтыв</a:t>
            </a:r>
            <a:r>
              <a:rPr lang="ru-RU" sz="2200" dirty="0" smtClean="0"/>
              <a:t> </a:t>
            </a:r>
            <a:r>
              <a:rPr lang="ru-RU" sz="2200" dirty="0" err="1" smtClean="0"/>
              <a:t>чакъы</a:t>
            </a:r>
            <a:r>
              <a:rPr lang="ru-RU" sz="2200" dirty="0" smtClean="0"/>
              <a:t> иш де </a:t>
            </a:r>
            <a:r>
              <a:rPr lang="ru-RU" sz="2200" dirty="0" err="1" smtClean="0"/>
              <a:t>болмас</a:t>
            </a:r>
            <a:r>
              <a:rPr lang="ru-RU" sz="2200" dirty="0" smtClean="0"/>
              <a:t>, </a:t>
            </a:r>
            <a:r>
              <a:rPr lang="ru-RU" sz="2200" dirty="0" err="1" smtClean="0"/>
              <a:t>аюв</a:t>
            </a:r>
            <a:r>
              <a:rPr lang="ru-RU" sz="2200" dirty="0" smtClean="0"/>
              <a:t> </a:t>
            </a:r>
            <a:r>
              <a:rPr lang="ru-RU" sz="2200" dirty="0" err="1" smtClean="0"/>
              <a:t>чакъы</a:t>
            </a:r>
            <a:r>
              <a:rPr lang="ru-RU" sz="2200" dirty="0" smtClean="0"/>
              <a:t> баш да </a:t>
            </a:r>
            <a:r>
              <a:rPr lang="ru-RU" sz="2200" dirty="0" err="1" smtClean="0"/>
              <a:t>болмас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Авам</a:t>
            </a:r>
            <a:r>
              <a:rPr lang="ru-RU" sz="2200" dirty="0" smtClean="0"/>
              <a:t> </a:t>
            </a:r>
            <a:r>
              <a:rPr lang="ru-RU" sz="2200" dirty="0" err="1" smtClean="0"/>
              <a:t>англамас</a:t>
            </a:r>
            <a:r>
              <a:rPr lang="ru-RU" sz="2200" dirty="0" smtClean="0"/>
              <a:t>, </a:t>
            </a:r>
            <a:r>
              <a:rPr lang="ru-RU" sz="2200" dirty="0" err="1" smtClean="0"/>
              <a:t>гьарсыз</a:t>
            </a:r>
            <a:r>
              <a:rPr lang="ru-RU" sz="2200" dirty="0" smtClean="0"/>
              <a:t> </a:t>
            </a:r>
            <a:r>
              <a:rPr lang="ru-RU" sz="2200" dirty="0" err="1" smtClean="0"/>
              <a:t>буса</a:t>
            </a:r>
            <a:r>
              <a:rPr lang="ru-RU" sz="2200" dirty="0" smtClean="0"/>
              <a:t> </a:t>
            </a:r>
            <a:r>
              <a:rPr lang="ru-RU" sz="2200" dirty="0" err="1" smtClean="0"/>
              <a:t>тынгламас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Кериван</a:t>
            </a:r>
            <a:r>
              <a:rPr lang="ru-RU" sz="2200" dirty="0" smtClean="0"/>
              <a:t> </a:t>
            </a:r>
            <a:r>
              <a:rPr lang="ru-RU" sz="2200" dirty="0" err="1" smtClean="0"/>
              <a:t>гетген</a:t>
            </a:r>
            <a:r>
              <a:rPr lang="ru-RU" sz="2200" dirty="0" smtClean="0"/>
              <a:t> </a:t>
            </a:r>
            <a:r>
              <a:rPr lang="ru-RU" sz="2200" dirty="0" err="1" smtClean="0"/>
              <a:t>буса</a:t>
            </a:r>
            <a:r>
              <a:rPr lang="ru-RU" sz="2200" dirty="0" smtClean="0"/>
              <a:t> да , </a:t>
            </a:r>
            <a:r>
              <a:rPr lang="ru-RU" sz="2200" dirty="0" err="1" smtClean="0"/>
              <a:t>кериван</a:t>
            </a:r>
            <a:r>
              <a:rPr lang="ru-RU" sz="2200" dirty="0" smtClean="0"/>
              <a:t> сарай </a:t>
            </a:r>
            <a:r>
              <a:rPr lang="ru-RU" sz="2200" dirty="0" err="1" smtClean="0"/>
              <a:t>еринде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Абурлу</a:t>
            </a:r>
            <a:r>
              <a:rPr lang="ru-RU" sz="2200" dirty="0" smtClean="0"/>
              <a:t> </a:t>
            </a:r>
            <a:r>
              <a:rPr lang="ru-RU" sz="2200" dirty="0" err="1" smtClean="0"/>
              <a:t>болмагъа</a:t>
            </a:r>
            <a:r>
              <a:rPr lang="ru-RU" sz="2200" dirty="0" smtClean="0"/>
              <a:t> </a:t>
            </a:r>
            <a:r>
              <a:rPr lang="ru-RU" sz="2200" dirty="0" err="1" smtClean="0"/>
              <a:t>сюйсенг</a:t>
            </a:r>
            <a:r>
              <a:rPr lang="ru-RU" sz="2200" dirty="0" smtClean="0"/>
              <a:t>, </a:t>
            </a:r>
            <a:r>
              <a:rPr lang="ru-RU" sz="2200" dirty="0" err="1" smtClean="0"/>
              <a:t>атанг-анангны</a:t>
            </a:r>
            <a:r>
              <a:rPr lang="ru-RU" sz="2200" dirty="0" smtClean="0"/>
              <a:t> </a:t>
            </a:r>
            <a:r>
              <a:rPr lang="ru-RU" sz="2200" dirty="0" err="1" smtClean="0"/>
              <a:t>абурла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Кюлеме</a:t>
            </a:r>
            <a:r>
              <a:rPr lang="ru-RU" sz="2200" dirty="0" smtClean="0"/>
              <a:t> </a:t>
            </a:r>
            <a:r>
              <a:rPr lang="ru-RU" sz="2200" dirty="0" err="1" smtClean="0"/>
              <a:t>хоншунга</a:t>
            </a:r>
            <a:r>
              <a:rPr lang="ru-RU" sz="2200" dirty="0" smtClean="0"/>
              <a:t>: </a:t>
            </a:r>
            <a:r>
              <a:rPr lang="ru-RU" sz="2200" dirty="0" err="1" smtClean="0"/>
              <a:t>гелир</a:t>
            </a:r>
            <a:r>
              <a:rPr lang="ru-RU" sz="2200" dirty="0" smtClean="0"/>
              <a:t> </a:t>
            </a:r>
            <a:r>
              <a:rPr lang="ru-RU" sz="2200" dirty="0" err="1" smtClean="0"/>
              <a:t>башынга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24" y="357188"/>
            <a:ext cx="6786589" cy="584041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             </a:t>
            </a:r>
            <a:r>
              <a:rPr lang="ru-RU" b="1" dirty="0" err="1" smtClean="0"/>
              <a:t>Тарбиялав</a:t>
            </a:r>
            <a:r>
              <a:rPr lang="ru-RU" b="1" dirty="0" smtClean="0"/>
              <a:t> </a:t>
            </a:r>
            <a:r>
              <a:rPr lang="ru-RU" b="1" dirty="0" err="1" smtClean="0"/>
              <a:t>мюгьлет</a:t>
            </a:r>
            <a:endParaRPr lang="ru-RU" b="1" dirty="0" smtClean="0"/>
          </a:p>
          <a:p>
            <a:pPr>
              <a:buNone/>
            </a:pPr>
            <a:r>
              <a:rPr lang="ru-RU" dirty="0" err="1" smtClean="0"/>
              <a:t>Гьар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бир</a:t>
            </a:r>
            <a:r>
              <a:rPr lang="ru-RU" dirty="0" smtClean="0"/>
              <a:t> </a:t>
            </a:r>
            <a:r>
              <a:rPr lang="ru-RU" dirty="0" err="1" smtClean="0"/>
              <a:t>терек</a:t>
            </a:r>
            <a:r>
              <a:rPr lang="ru-RU" dirty="0" smtClean="0"/>
              <a:t> </a:t>
            </a:r>
            <a:r>
              <a:rPr lang="ru-RU" dirty="0" err="1" smtClean="0"/>
              <a:t>орнатса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Дюньялар</a:t>
            </a:r>
            <a:r>
              <a:rPr lang="ru-RU" dirty="0" smtClean="0"/>
              <a:t> </a:t>
            </a:r>
            <a:r>
              <a:rPr lang="ru-RU" dirty="0" err="1" smtClean="0"/>
              <a:t>терекден</a:t>
            </a:r>
            <a:r>
              <a:rPr lang="ru-RU" dirty="0" smtClean="0"/>
              <a:t> </a:t>
            </a:r>
            <a:r>
              <a:rPr lang="ru-RU" dirty="0" err="1" smtClean="0"/>
              <a:t>толар</a:t>
            </a:r>
            <a:r>
              <a:rPr lang="ru-RU" dirty="0" smtClean="0"/>
              <a:t> </a:t>
            </a:r>
            <a:r>
              <a:rPr lang="ru-RU" dirty="0" err="1" smtClean="0"/>
              <a:t>эди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Гьар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бир</a:t>
            </a:r>
            <a:r>
              <a:rPr lang="ru-RU" dirty="0" smtClean="0"/>
              <a:t> </a:t>
            </a:r>
            <a:r>
              <a:rPr lang="ru-RU" dirty="0" err="1" smtClean="0"/>
              <a:t>ач</a:t>
            </a:r>
            <a:r>
              <a:rPr lang="ru-RU" dirty="0" smtClean="0"/>
              <a:t> </a:t>
            </a:r>
            <a:r>
              <a:rPr lang="ru-RU" dirty="0" err="1" smtClean="0"/>
              <a:t>яшгъа</a:t>
            </a:r>
            <a:r>
              <a:rPr lang="ru-RU" dirty="0" smtClean="0"/>
              <a:t> </a:t>
            </a:r>
            <a:r>
              <a:rPr lang="ru-RU" dirty="0" err="1" smtClean="0"/>
              <a:t>аш</a:t>
            </a:r>
            <a:r>
              <a:rPr lang="ru-RU" dirty="0" smtClean="0"/>
              <a:t> берсе,</a:t>
            </a:r>
          </a:p>
          <a:p>
            <a:pPr>
              <a:buNone/>
            </a:pPr>
            <a:r>
              <a:rPr lang="ru-RU" dirty="0" err="1" smtClean="0"/>
              <a:t>Ач</a:t>
            </a:r>
            <a:r>
              <a:rPr lang="ru-RU" dirty="0" smtClean="0"/>
              <a:t> </a:t>
            </a:r>
            <a:r>
              <a:rPr lang="ru-RU" dirty="0" err="1" smtClean="0"/>
              <a:t>яшлар</a:t>
            </a:r>
            <a:r>
              <a:rPr lang="ru-RU" dirty="0" smtClean="0"/>
              <a:t> </a:t>
            </a:r>
            <a:r>
              <a:rPr lang="ru-RU" dirty="0" err="1" smtClean="0"/>
              <a:t>дюньяда</a:t>
            </a:r>
            <a:r>
              <a:rPr lang="ru-RU" dirty="0" smtClean="0"/>
              <a:t> аз </a:t>
            </a:r>
            <a:r>
              <a:rPr lang="ru-RU" dirty="0" err="1" smtClean="0"/>
              <a:t>болар</a:t>
            </a:r>
            <a:r>
              <a:rPr lang="ru-RU" dirty="0" smtClean="0"/>
              <a:t> </a:t>
            </a:r>
            <a:r>
              <a:rPr lang="ru-RU" dirty="0" err="1" smtClean="0"/>
              <a:t>эди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Вёрегиз</a:t>
            </a:r>
            <a:r>
              <a:rPr lang="ru-RU" dirty="0" smtClean="0"/>
              <a:t>, </a:t>
            </a:r>
            <a:r>
              <a:rPr lang="ru-RU" dirty="0" err="1" smtClean="0"/>
              <a:t>инсанлар</a:t>
            </a:r>
            <a:r>
              <a:rPr lang="ru-RU" dirty="0" smtClean="0"/>
              <a:t>, </a:t>
            </a:r>
            <a:r>
              <a:rPr lang="ru-RU" dirty="0" err="1" smtClean="0"/>
              <a:t>вёрегиз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err="1" smtClean="0"/>
              <a:t>Яшланы</a:t>
            </a:r>
            <a:r>
              <a:rPr lang="ru-RU" dirty="0" smtClean="0"/>
              <a:t>  </a:t>
            </a:r>
            <a:r>
              <a:rPr lang="ru-RU" dirty="0" err="1" smtClean="0"/>
              <a:t>юрегин</a:t>
            </a:r>
            <a:r>
              <a:rPr lang="ru-RU" dirty="0" smtClean="0"/>
              <a:t> </a:t>
            </a:r>
            <a:r>
              <a:rPr lang="ru-RU" dirty="0" err="1" smtClean="0"/>
              <a:t>ярасыз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Дюньяда</a:t>
            </a:r>
            <a:r>
              <a:rPr lang="ru-RU" dirty="0" smtClean="0"/>
              <a:t> </a:t>
            </a:r>
            <a:r>
              <a:rPr lang="ru-RU" dirty="0" err="1" smtClean="0"/>
              <a:t>бир</a:t>
            </a:r>
            <a:r>
              <a:rPr lang="ru-RU" dirty="0" smtClean="0"/>
              <a:t> </a:t>
            </a:r>
            <a:r>
              <a:rPr lang="ru-RU" dirty="0" err="1" smtClean="0"/>
              <a:t>яш</a:t>
            </a:r>
            <a:r>
              <a:rPr lang="ru-RU" dirty="0" smtClean="0"/>
              <a:t> </a:t>
            </a:r>
            <a:r>
              <a:rPr lang="ru-RU" dirty="0" err="1" smtClean="0"/>
              <a:t>да,бир</a:t>
            </a:r>
            <a:r>
              <a:rPr lang="ru-RU" dirty="0" smtClean="0"/>
              <a:t> </a:t>
            </a:r>
            <a:r>
              <a:rPr lang="ru-RU" dirty="0" err="1" smtClean="0"/>
              <a:t>яш</a:t>
            </a:r>
            <a:r>
              <a:rPr lang="ru-RU" dirty="0" smtClean="0"/>
              <a:t> да</a:t>
            </a:r>
          </a:p>
          <a:p>
            <a:pPr>
              <a:buNone/>
            </a:pPr>
            <a:r>
              <a:rPr lang="ru-RU" dirty="0" err="1" smtClean="0"/>
              <a:t>Къалмасын</a:t>
            </a:r>
            <a:r>
              <a:rPr lang="ru-RU" dirty="0" smtClean="0"/>
              <a:t> </a:t>
            </a:r>
            <a:r>
              <a:rPr lang="ru-RU" dirty="0" err="1" smtClean="0"/>
              <a:t>атасыз-анасыз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714488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              </a:t>
            </a:r>
            <a:r>
              <a:rPr lang="ru-RU" sz="3600" b="1" dirty="0" err="1" smtClean="0"/>
              <a:t>Уьйге</a:t>
            </a:r>
            <a:r>
              <a:rPr lang="ru-RU" sz="3600" b="1" dirty="0" smtClean="0"/>
              <a:t> иш:</a:t>
            </a:r>
          </a:p>
          <a:p>
            <a:r>
              <a:rPr lang="ru-RU" sz="2800" i="1" dirty="0" smtClean="0"/>
              <a:t>«</a:t>
            </a:r>
            <a:r>
              <a:rPr lang="ru-RU" sz="2800" i="1" dirty="0" err="1" smtClean="0"/>
              <a:t>Ана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тилим-асил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тил</a:t>
            </a:r>
            <a:r>
              <a:rPr lang="ru-RU" sz="2800" i="1" dirty="0" smtClean="0"/>
              <a:t>»  </a:t>
            </a:r>
            <a:r>
              <a:rPr lang="ru-RU" sz="2800" i="1" dirty="0" err="1" smtClean="0"/>
              <a:t>деген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темагъа</a:t>
            </a:r>
            <a:r>
              <a:rPr lang="ru-RU" sz="2800" i="1" dirty="0" smtClean="0"/>
              <a:t>  сочинение </a:t>
            </a:r>
            <a:r>
              <a:rPr lang="ru-RU" sz="2800" i="1" dirty="0" err="1" smtClean="0"/>
              <a:t>язмакъ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Тюрлю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къошма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жумлаланы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къолламакъ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6696744" cy="1080120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Асарланы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атлары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(</a:t>
            </a:r>
            <a:r>
              <a:rPr lang="ru-RU" sz="3600" b="1" dirty="0" err="1" smtClean="0"/>
              <a:t>жумлалардан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тизилген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043890" cy="398304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Эр </a:t>
            </a:r>
            <a:r>
              <a:rPr lang="ru-RU" sz="2400" dirty="0" err="1" smtClean="0"/>
              <a:t>уланлар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намус</a:t>
            </a:r>
            <a:r>
              <a:rPr lang="ru-RU" sz="2400" dirty="0" smtClean="0"/>
              <a:t> </a:t>
            </a:r>
            <a:r>
              <a:rPr lang="ru-RU" sz="2400" dirty="0" err="1" smtClean="0"/>
              <a:t>салмай</a:t>
            </a:r>
            <a:r>
              <a:rPr lang="ru-RU" sz="2400" dirty="0" smtClean="0"/>
              <a:t> </a:t>
            </a:r>
            <a:r>
              <a:rPr lang="ru-RU" sz="2400" dirty="0" err="1" smtClean="0"/>
              <a:t>юрекге</a:t>
            </a:r>
            <a:r>
              <a:rPr lang="ru-RU" sz="2400" dirty="0" smtClean="0"/>
              <a:t>         </a:t>
            </a:r>
            <a:r>
              <a:rPr lang="ru-RU" sz="2400" dirty="0" err="1" smtClean="0"/>
              <a:t>Й.Къазакъ</a:t>
            </a:r>
            <a:endParaRPr lang="ru-RU" sz="2400" dirty="0" smtClean="0"/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Къурдашлар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къыйынлы</a:t>
            </a:r>
            <a:r>
              <a:rPr lang="ru-RU" sz="2400" dirty="0" smtClean="0"/>
              <a:t> </a:t>
            </a:r>
            <a:r>
              <a:rPr lang="ru-RU" sz="2400" dirty="0" err="1" smtClean="0"/>
              <a:t>гюн</a:t>
            </a:r>
            <a:r>
              <a:rPr lang="ru-RU" sz="2400" dirty="0" smtClean="0"/>
              <a:t> </a:t>
            </a:r>
            <a:r>
              <a:rPr lang="ru-RU" sz="2400" dirty="0" err="1" smtClean="0"/>
              <a:t>табула</a:t>
            </a:r>
            <a:r>
              <a:rPr lang="ru-RU" sz="2400" dirty="0" smtClean="0"/>
              <a:t>     </a:t>
            </a:r>
            <a:r>
              <a:rPr lang="ru-RU" sz="2400" dirty="0" err="1" smtClean="0"/>
              <a:t>З.Атаева</a:t>
            </a:r>
            <a:endParaRPr lang="ru-RU" sz="2400" dirty="0" smtClean="0"/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Къумукъ</a:t>
            </a:r>
            <a:r>
              <a:rPr lang="ru-RU" sz="2400" dirty="0" smtClean="0"/>
              <a:t> </a:t>
            </a:r>
            <a:r>
              <a:rPr lang="ru-RU" sz="2400" dirty="0" err="1" smtClean="0"/>
              <a:t>тюзню</a:t>
            </a:r>
            <a:r>
              <a:rPr lang="ru-RU" sz="2400" dirty="0" smtClean="0"/>
              <a:t> </a:t>
            </a:r>
            <a:r>
              <a:rPr lang="ru-RU" sz="2400" dirty="0" err="1" smtClean="0"/>
              <a:t>гюзгюсю</a:t>
            </a:r>
            <a:r>
              <a:rPr lang="ru-RU" sz="2400" dirty="0" smtClean="0"/>
              <a:t>                     </a:t>
            </a:r>
            <a:r>
              <a:rPr lang="ru-RU" sz="2400" dirty="0" err="1" smtClean="0"/>
              <a:t>А.Къазиев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1.-Простой,генглешген</a:t>
            </a:r>
          </a:p>
          <a:p>
            <a:r>
              <a:rPr lang="ru-RU" sz="2400" dirty="0" smtClean="0"/>
              <a:t>2.-Простой, </a:t>
            </a:r>
            <a:r>
              <a:rPr lang="ru-RU" sz="2400" dirty="0" err="1" smtClean="0"/>
              <a:t>генглешген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3.-Простой , </a:t>
            </a:r>
            <a:r>
              <a:rPr lang="ru-RU" sz="2400" dirty="0" err="1" smtClean="0"/>
              <a:t>ат</a:t>
            </a:r>
            <a:r>
              <a:rPr lang="ru-RU" sz="2400" dirty="0" smtClean="0"/>
              <a:t> </a:t>
            </a:r>
            <a:r>
              <a:rPr lang="ru-RU" sz="2400" dirty="0" err="1" smtClean="0"/>
              <a:t>жумла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426282"/>
            <a:ext cx="4029028" cy="360040"/>
          </a:xfrm>
          <a:prstGeom prst="rect">
            <a:avLst/>
          </a:prstGeom>
          <a:solidFill>
            <a:srgbClr val="C7C745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869160"/>
            <a:ext cx="4000528" cy="345790"/>
          </a:xfrm>
          <a:prstGeom prst="rect">
            <a:avLst/>
          </a:prstGeom>
          <a:solidFill>
            <a:srgbClr val="C7C7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5286388"/>
            <a:ext cx="4000528" cy="357190"/>
          </a:xfrm>
          <a:prstGeom prst="rect">
            <a:avLst/>
          </a:prstGeom>
          <a:solidFill>
            <a:srgbClr val="C7C7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-1928858" y="-45720"/>
            <a:ext cx="7143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124744"/>
            <a:ext cx="6336704" cy="1008112"/>
          </a:xfrm>
          <a:prstGeom prst="rect">
            <a:avLst/>
          </a:prstGeom>
          <a:solidFill>
            <a:srgbClr val="C7C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204864"/>
            <a:ext cx="1728192" cy="360040"/>
          </a:xfrm>
          <a:prstGeom prst="rect">
            <a:avLst/>
          </a:prstGeom>
          <a:solidFill>
            <a:srgbClr val="C7C7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2708920"/>
            <a:ext cx="1728192" cy="360040"/>
          </a:xfrm>
          <a:prstGeom prst="rect">
            <a:avLst/>
          </a:prstGeom>
          <a:solidFill>
            <a:srgbClr val="C7C7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3140968"/>
            <a:ext cx="1728192" cy="360040"/>
          </a:xfrm>
          <a:prstGeom prst="rect">
            <a:avLst/>
          </a:prstGeom>
          <a:solidFill>
            <a:srgbClr val="C7C7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71546"/>
            <a:ext cx="621510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C00000"/>
                </a:solidFill>
              </a:rPr>
              <a:t>Рефлексия </a:t>
            </a:r>
            <a:r>
              <a:rPr lang="ru-RU" sz="4800" dirty="0" err="1" smtClean="0">
                <a:solidFill>
                  <a:srgbClr val="C00000"/>
                </a:solidFill>
              </a:rPr>
              <a:t>соравлар</a:t>
            </a:r>
            <a:r>
              <a:rPr lang="ru-RU" sz="4800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ru-RU" sz="4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err="1" smtClean="0"/>
              <a:t>Яшлар,дарсны</a:t>
            </a:r>
            <a:r>
              <a:rPr lang="ru-RU" sz="2400" dirty="0" smtClean="0"/>
              <a:t> </a:t>
            </a:r>
            <a:r>
              <a:rPr lang="ru-RU" sz="2400" dirty="0" err="1" smtClean="0"/>
              <a:t>ушатдыгъызмы</a:t>
            </a:r>
            <a:r>
              <a:rPr lang="ru-RU" sz="2400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Бугюн</a:t>
            </a:r>
            <a:r>
              <a:rPr lang="ru-RU" sz="2400" dirty="0" smtClean="0"/>
              <a:t> </a:t>
            </a:r>
            <a:r>
              <a:rPr lang="ru-RU" sz="2400" dirty="0" err="1" smtClean="0"/>
              <a:t>къайсы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теманы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такрарладыкъ</a:t>
            </a:r>
            <a:r>
              <a:rPr lang="ru-RU" sz="2400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Къошма</a:t>
            </a:r>
            <a:r>
              <a:rPr lang="ru-RU" sz="2400" dirty="0" smtClean="0"/>
              <a:t> </a:t>
            </a:r>
            <a:r>
              <a:rPr lang="ru-RU" sz="2400" dirty="0" err="1" smtClean="0"/>
              <a:t>жумлалар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тил</a:t>
            </a:r>
            <a:r>
              <a:rPr lang="ru-RU" sz="2400" dirty="0" smtClean="0"/>
              <a:t> </a:t>
            </a:r>
            <a:r>
              <a:rPr lang="ru-RU" sz="2400" dirty="0" err="1" smtClean="0"/>
              <a:t>байлыгъыбыз</a:t>
            </a:r>
            <a:r>
              <a:rPr lang="ru-RU" sz="2400" dirty="0" smtClean="0"/>
              <a:t> </a:t>
            </a:r>
            <a:r>
              <a:rPr lang="ru-RU" sz="2400" dirty="0" err="1" smtClean="0"/>
              <a:t>артдырма</a:t>
            </a:r>
            <a:r>
              <a:rPr lang="ru-RU" sz="2400" dirty="0" smtClean="0"/>
              <a:t> </a:t>
            </a:r>
            <a:r>
              <a:rPr lang="ru-RU" sz="2400" dirty="0" err="1" smtClean="0"/>
              <a:t>кёмек</a:t>
            </a:r>
            <a:r>
              <a:rPr lang="ru-RU" sz="2400" dirty="0" smtClean="0"/>
              <a:t> </a:t>
            </a:r>
            <a:r>
              <a:rPr lang="ru-RU" sz="2400" dirty="0" err="1" smtClean="0"/>
              <a:t>этеми</a:t>
            </a:r>
            <a:r>
              <a:rPr lang="ru-RU" sz="2400" dirty="0" smtClean="0"/>
              <a:t> ?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Алгъан</a:t>
            </a:r>
            <a:r>
              <a:rPr lang="ru-RU" sz="2400" dirty="0" smtClean="0"/>
              <a:t> </a:t>
            </a:r>
            <a:r>
              <a:rPr lang="ru-RU" sz="2400" dirty="0" err="1" smtClean="0"/>
              <a:t>билимибиз</a:t>
            </a:r>
            <a:r>
              <a:rPr lang="ru-RU" sz="2400" dirty="0" smtClean="0"/>
              <a:t> </a:t>
            </a:r>
            <a:r>
              <a:rPr lang="ru-RU" sz="2400" dirty="0" err="1" smtClean="0"/>
              <a:t>къайда</a:t>
            </a:r>
            <a:r>
              <a:rPr lang="ru-RU" sz="2400" dirty="0" smtClean="0"/>
              <a:t> </a:t>
            </a:r>
            <a:r>
              <a:rPr lang="ru-RU" sz="2400" dirty="0" err="1" smtClean="0"/>
              <a:t>къоллама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болабыз</a:t>
            </a:r>
            <a:r>
              <a:rPr lang="ru-RU" sz="2400" dirty="0" smtClean="0"/>
              <a:t>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1600200"/>
            <a:ext cx="7429552" cy="4525963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err="1" smtClean="0"/>
              <a:t>Савболугъуз</a:t>
            </a:r>
            <a:r>
              <a:rPr lang="ru-RU" sz="9600" dirty="0" smtClean="0"/>
              <a:t> </a:t>
            </a:r>
            <a:r>
              <a:rPr lang="ru-RU" sz="9600" dirty="0" err="1" smtClean="0"/>
              <a:t>яшлар</a:t>
            </a:r>
            <a:r>
              <a:rPr lang="ru-RU" sz="9600" dirty="0" smtClean="0"/>
              <a:t>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Тенглешдиригиз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«Сен </a:t>
            </a:r>
            <a:r>
              <a:rPr lang="ru-RU" dirty="0" err="1" smtClean="0"/>
              <a:t>тюлкю</a:t>
            </a:r>
            <a:r>
              <a:rPr lang="ru-RU" dirty="0" smtClean="0"/>
              <a:t> </a:t>
            </a:r>
            <a:r>
              <a:rPr lang="ru-RU" dirty="0" err="1" smtClean="0"/>
              <a:t>бусанг</a:t>
            </a:r>
            <a:r>
              <a:rPr lang="ru-RU" dirty="0" smtClean="0"/>
              <a:t>, мен </a:t>
            </a:r>
            <a:r>
              <a:rPr lang="ru-RU" dirty="0" err="1" smtClean="0"/>
              <a:t>къуйругъуман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                                     К.Султанов</a:t>
            </a:r>
          </a:p>
          <a:p>
            <a:r>
              <a:rPr lang="ru-RU" dirty="0" smtClean="0"/>
              <a:t>2. «</a:t>
            </a:r>
            <a:r>
              <a:rPr lang="ru-RU" dirty="0" err="1" smtClean="0"/>
              <a:t>Бувулду</a:t>
            </a:r>
            <a:r>
              <a:rPr lang="ru-RU" dirty="0" smtClean="0"/>
              <a:t> </a:t>
            </a:r>
            <a:r>
              <a:rPr lang="ru-RU" dirty="0" err="1" smtClean="0"/>
              <a:t>Солакъ</a:t>
            </a:r>
            <a:r>
              <a:rPr lang="ru-RU" dirty="0" smtClean="0"/>
              <a:t> – </a:t>
            </a:r>
            <a:r>
              <a:rPr lang="ru-RU" dirty="0" err="1" smtClean="0"/>
              <a:t>инанмасанг</a:t>
            </a:r>
            <a:r>
              <a:rPr lang="ru-RU" dirty="0" smtClean="0"/>
              <a:t>, </a:t>
            </a:r>
            <a:r>
              <a:rPr lang="ru-RU" dirty="0" err="1" smtClean="0"/>
              <a:t>гел</a:t>
            </a:r>
            <a:r>
              <a:rPr lang="ru-RU" dirty="0" smtClean="0"/>
              <a:t> де, </a:t>
            </a:r>
            <a:r>
              <a:rPr lang="ru-RU" dirty="0" err="1" smtClean="0"/>
              <a:t>бакъ</a:t>
            </a:r>
            <a:r>
              <a:rPr lang="ru-RU" dirty="0" smtClean="0"/>
              <a:t>»                            </a:t>
            </a:r>
            <a:r>
              <a:rPr lang="ru-RU" dirty="0" err="1" smtClean="0"/>
              <a:t>А.Гьажаматов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 –</a:t>
            </a:r>
            <a:r>
              <a:rPr lang="ru-RU" dirty="0" err="1" smtClean="0"/>
              <a:t>Иерченли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2. –</a:t>
            </a:r>
            <a:r>
              <a:rPr lang="ru-RU" dirty="0" err="1" smtClean="0"/>
              <a:t>Байлавучсуз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572008"/>
            <a:ext cx="5429288" cy="428628"/>
          </a:xfrm>
          <a:prstGeom prst="rect">
            <a:avLst/>
          </a:prstGeom>
          <a:solidFill>
            <a:srgbClr val="C7C7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5429288" cy="500066"/>
          </a:xfrm>
          <a:prstGeom prst="rect">
            <a:avLst/>
          </a:prstGeom>
          <a:solidFill>
            <a:srgbClr val="C7C7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1785926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 err="1" smtClean="0">
                <a:solidFill>
                  <a:schemeClr val="accent3"/>
                </a:solidFill>
              </a:rPr>
              <a:t>Къошма</a:t>
            </a:r>
            <a:r>
              <a:rPr lang="ru-RU" sz="4400" b="1" dirty="0" smtClean="0">
                <a:solidFill>
                  <a:schemeClr val="accent3"/>
                </a:solidFill>
              </a:rPr>
              <a:t> </a:t>
            </a:r>
            <a:r>
              <a:rPr lang="ru-RU" sz="4400" b="1" dirty="0" err="1" smtClean="0">
                <a:solidFill>
                  <a:schemeClr val="accent3"/>
                </a:solidFill>
              </a:rPr>
              <a:t>жумла</a:t>
            </a:r>
            <a:endParaRPr lang="ru-RU" sz="4400" b="1" dirty="0" smtClean="0">
              <a:solidFill>
                <a:schemeClr val="accent3"/>
              </a:solidFill>
            </a:endParaRP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такрарлав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ва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беклешдирив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дарс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1357298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Дарсны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темасы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3" descr="F:\20160212_09152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5856D"/>
              </a:clrFrom>
              <a:clrTo>
                <a:srgbClr val="85856D">
                  <a:alpha val="0"/>
                </a:srgbClr>
              </a:clrTo>
            </a:clrChange>
          </a:blip>
          <a:srcRect l="14925" r="20397"/>
          <a:stretch>
            <a:fillRect/>
          </a:stretch>
        </p:blipFill>
        <p:spPr bwMode="auto">
          <a:xfrm>
            <a:off x="785786" y="2786058"/>
            <a:ext cx="2475443" cy="215289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357554" y="3000372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Ана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тилим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булан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юрек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тав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чакъы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Ана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тилге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къурбан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болуп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гетермен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</a:p>
          <a:p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Ана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тилим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– алтын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хазнам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бар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чакъы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Абдырап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мен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акъ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байрагъым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гётермен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3702" y="4357694"/>
            <a:ext cx="1133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А.Жачаев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8686800" cy="64294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Соравлар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2"/>
            <a:ext cx="7429552" cy="4197361"/>
          </a:xfrm>
        </p:spPr>
        <p:txBody>
          <a:bodyPr/>
          <a:lstStyle/>
          <a:p>
            <a:r>
              <a:rPr lang="ru-RU" dirty="0" smtClean="0"/>
              <a:t>*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нечик</a:t>
            </a:r>
            <a:r>
              <a:rPr lang="ru-RU" dirty="0" smtClean="0"/>
              <a:t> </a:t>
            </a:r>
            <a:r>
              <a:rPr lang="ru-RU" dirty="0" err="1" smtClean="0"/>
              <a:t>жумлагъа</a:t>
            </a:r>
            <a:r>
              <a:rPr lang="ru-RU" dirty="0" smtClean="0"/>
              <a:t> </a:t>
            </a:r>
            <a:r>
              <a:rPr lang="ru-RU" dirty="0" err="1" smtClean="0"/>
              <a:t>айтыла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жумлалар</a:t>
            </a:r>
            <a:r>
              <a:rPr lang="ru-RU" dirty="0" smtClean="0"/>
              <a:t> </a:t>
            </a:r>
            <a:r>
              <a:rPr lang="ru-RU" dirty="0" err="1" smtClean="0"/>
              <a:t>нече</a:t>
            </a:r>
            <a:r>
              <a:rPr lang="ru-RU" dirty="0" smtClean="0"/>
              <a:t> </a:t>
            </a:r>
            <a:r>
              <a:rPr lang="ru-RU" dirty="0" err="1" smtClean="0"/>
              <a:t>тюрлю</a:t>
            </a:r>
            <a:r>
              <a:rPr lang="ru-RU" dirty="0" smtClean="0"/>
              <a:t> бола?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Тизилген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</a:t>
            </a:r>
            <a:r>
              <a:rPr lang="ru-RU" dirty="0" smtClean="0"/>
              <a:t> </a:t>
            </a:r>
            <a:r>
              <a:rPr lang="ru-RU" dirty="0" err="1" smtClean="0"/>
              <a:t>нечик</a:t>
            </a:r>
            <a:r>
              <a:rPr lang="ru-RU" dirty="0" smtClean="0"/>
              <a:t> этиле?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Байлавучсуз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жумла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нечик</a:t>
            </a:r>
            <a:r>
              <a:rPr lang="ru-RU" dirty="0" smtClean="0"/>
              <a:t> </a:t>
            </a:r>
            <a:r>
              <a:rPr lang="ru-RU" dirty="0" err="1" smtClean="0"/>
              <a:t>жумлалагъа</a:t>
            </a:r>
            <a:r>
              <a:rPr lang="ru-RU" dirty="0" smtClean="0"/>
              <a:t> </a:t>
            </a:r>
            <a:r>
              <a:rPr lang="ru-RU" dirty="0" err="1" smtClean="0"/>
              <a:t>айтыла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7286644" y="535782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7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низ 23"/>
          <p:cNvSpPr/>
          <p:nvPr/>
        </p:nvSpPr>
        <p:spPr>
          <a:xfrm rot="1218728">
            <a:off x="2161743" y="2706369"/>
            <a:ext cx="484632" cy="1052868"/>
          </a:xfrm>
          <a:prstGeom prst="downArrow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8546480">
            <a:off x="6198650" y="3852726"/>
            <a:ext cx="484632" cy="1453658"/>
          </a:xfrm>
          <a:prstGeom prst="downArrow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8045199">
            <a:off x="4039872" y="2367223"/>
            <a:ext cx="484632" cy="1660655"/>
          </a:xfrm>
          <a:prstGeom prst="downArrow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Къошма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жумла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2132856"/>
            <a:ext cx="235745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ysClr val="windowText" lastClr="000000"/>
                </a:solidFill>
              </a:rPr>
              <a:t>Байлавучсуз</a:t>
            </a:r>
            <a:endParaRPr lang="ru-RU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2143116"/>
            <a:ext cx="221457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Байлавучлу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3714752"/>
            <a:ext cx="2643206" cy="64294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Тизеген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байлавучлар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3643314"/>
            <a:ext cx="264320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Иертеген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байлавучлар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000636"/>
            <a:ext cx="264320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Тизилген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къошма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жумла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5072074"/>
            <a:ext cx="264320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Иерченли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къошма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жумла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flipH="1" flipV="1">
            <a:off x="1714480" y="2143116"/>
            <a:ext cx="2214578" cy="7143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508104" y="2132856"/>
            <a:ext cx="2357454" cy="7200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28662" y="3714752"/>
            <a:ext cx="2643206" cy="64294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000628" y="3643314"/>
            <a:ext cx="2643206" cy="64294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000100" y="5000636"/>
            <a:ext cx="2643206" cy="7143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14942" y="5072074"/>
            <a:ext cx="2643206" cy="7143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771800" y="1556792"/>
            <a:ext cx="484632" cy="576064"/>
          </a:xfrm>
          <a:prstGeom prst="downArrow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2006689" y="4365104"/>
            <a:ext cx="484632" cy="597477"/>
          </a:xfrm>
          <a:prstGeom prst="downArrow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940152" y="1556792"/>
            <a:ext cx="484632" cy="576064"/>
          </a:xfrm>
          <a:prstGeom prst="downArrow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272808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600" b="1" dirty="0" smtClean="0"/>
              <a:t>Группада иш.</a:t>
            </a:r>
          </a:p>
          <a:p>
            <a:pPr algn="ctr">
              <a:spcBef>
                <a:spcPts val="0"/>
              </a:spcBef>
              <a:buNone/>
            </a:pPr>
            <a:endParaRPr lang="ru-RU" sz="3600" b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Тюпде берилген  </a:t>
            </a:r>
            <a:r>
              <a:rPr lang="ru-RU" b="1" dirty="0" err="1" smtClean="0"/>
              <a:t>дёртлюклер</a:t>
            </a:r>
            <a:r>
              <a:rPr lang="ru-RU" b="1" dirty="0" smtClean="0"/>
              <a:t> </a:t>
            </a:r>
            <a:r>
              <a:rPr lang="ru-RU" b="1" dirty="0" err="1" smtClean="0"/>
              <a:t>нечик</a:t>
            </a:r>
            <a:r>
              <a:rPr lang="ru-RU" b="1" dirty="0" smtClean="0"/>
              <a:t> </a:t>
            </a:r>
            <a:r>
              <a:rPr lang="ru-RU" b="1" dirty="0" err="1" smtClean="0"/>
              <a:t>жумлалардан</a:t>
            </a:r>
            <a:r>
              <a:rPr lang="ru-RU" b="1" dirty="0" smtClean="0"/>
              <a:t> </a:t>
            </a:r>
            <a:r>
              <a:rPr lang="ru-RU" b="1" dirty="0" err="1" smtClean="0"/>
              <a:t>этилген</a:t>
            </a:r>
            <a:r>
              <a:rPr lang="ru-RU" b="1" dirty="0" smtClean="0"/>
              <a:t>?</a:t>
            </a:r>
          </a:p>
          <a:p>
            <a:pPr>
              <a:spcBef>
                <a:spcPts val="0"/>
              </a:spcBef>
              <a:buNone/>
            </a:pPr>
            <a:endParaRPr lang="ru-RU" sz="2400" b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1-нчи </a:t>
            </a:r>
            <a:r>
              <a:rPr lang="ru-RU" b="1" dirty="0" err="1" smtClean="0"/>
              <a:t>группагъа</a:t>
            </a:r>
            <a:r>
              <a:rPr lang="ru-RU" b="1" dirty="0" smtClean="0"/>
              <a:t> -1-нчи </a:t>
            </a:r>
            <a:r>
              <a:rPr lang="ru-RU" b="1" dirty="0" err="1" smtClean="0"/>
              <a:t>дёртлюк</a:t>
            </a:r>
            <a:r>
              <a:rPr lang="ru-RU" b="1" dirty="0" smtClean="0"/>
              <a:t>,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2-нчи группагъа-2-нчи </a:t>
            </a:r>
            <a:r>
              <a:rPr lang="ru-RU" b="1" dirty="0" err="1" smtClean="0"/>
              <a:t>дёртлюк</a:t>
            </a:r>
            <a:r>
              <a:rPr lang="ru-RU" b="1" dirty="0" smtClean="0"/>
              <a:t>,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3-нчю группагъа-3-нчю </a:t>
            </a:r>
            <a:r>
              <a:rPr lang="ru-RU" b="1" dirty="0" err="1" smtClean="0"/>
              <a:t>дёртлюк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272808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1)Яш </a:t>
            </a:r>
            <a:r>
              <a:rPr lang="ru-RU" sz="2400" b="1" dirty="0" err="1" smtClean="0"/>
              <a:t>олжалар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къалды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янгыз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уьйлерде</a:t>
            </a:r>
            <a:r>
              <a:rPr lang="ru-RU" sz="2400" b="1" dirty="0" smtClean="0"/>
              <a:t> ,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err="1" smtClean="0"/>
              <a:t>Уланланы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бёркю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къалды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чюйлерде</a:t>
            </a:r>
            <a:r>
              <a:rPr lang="ru-RU" sz="2400" b="1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err="1" smtClean="0"/>
              <a:t>Кёп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уланлар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оьлюп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гетди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хатасыз</a:t>
            </a:r>
            <a:r>
              <a:rPr lang="ru-RU" sz="2400" b="1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err="1" smtClean="0"/>
              <a:t>Кёп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къызлар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къалды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етим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атасыз</a:t>
            </a:r>
            <a:r>
              <a:rPr lang="ru-RU" sz="2400" b="1" dirty="0" smtClean="0"/>
              <a:t>…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    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       2) </a:t>
            </a:r>
            <a:r>
              <a:rPr lang="ru-RU" sz="2400" b="1" dirty="0" err="1" smtClean="0"/>
              <a:t>Кёп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затлагъа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давну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кюлю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чачылгъан</a:t>
            </a:r>
            <a:r>
              <a:rPr lang="ru-RU" sz="2400" b="1" dirty="0" smtClean="0"/>
              <a:t>…,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        Тек </a:t>
            </a:r>
            <a:r>
              <a:rPr lang="ru-RU" sz="2400" b="1" dirty="0" err="1" smtClean="0"/>
              <a:t>кёп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затдан</a:t>
            </a:r>
            <a:r>
              <a:rPr lang="ru-RU" sz="2400" b="1" dirty="0" smtClean="0"/>
              <a:t> о </a:t>
            </a:r>
            <a:r>
              <a:rPr lang="ru-RU" sz="2400" b="1" dirty="0" err="1" smtClean="0"/>
              <a:t>тайгъан</a:t>
            </a:r>
            <a:r>
              <a:rPr lang="ru-RU" sz="2400" b="1" dirty="0" smtClean="0"/>
              <a:t> , </a:t>
            </a:r>
            <a:r>
              <a:rPr lang="ru-RU" sz="2400" b="1" dirty="0" err="1" smtClean="0"/>
              <a:t>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арчылгъан</a:t>
            </a:r>
            <a:r>
              <a:rPr lang="ru-RU" sz="2400" b="1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        </a:t>
            </a:r>
            <a:r>
              <a:rPr lang="ru-RU" sz="2400" b="1" dirty="0" err="1" smtClean="0"/>
              <a:t>Аналардан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таймай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кюл</a:t>
            </a:r>
            <a:r>
              <a:rPr lang="ru-RU" sz="2400" b="1" dirty="0" smtClean="0"/>
              <a:t> , </a:t>
            </a:r>
            <a:r>
              <a:rPr lang="ru-RU" sz="2400" b="1" dirty="0" err="1" smtClean="0"/>
              <a:t>шо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акълыкъ</a:t>
            </a:r>
            <a:r>
              <a:rPr lang="ru-RU" sz="2400" b="1" dirty="0" smtClean="0"/>
              <a:t>,       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         </a:t>
            </a:r>
            <a:r>
              <a:rPr lang="ru-RU" sz="2400" b="1" dirty="0" err="1" smtClean="0"/>
              <a:t>Акъ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чачлары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эте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шогъар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шагьатлыкъ</a:t>
            </a:r>
            <a:endParaRPr lang="ru-RU" sz="2400" b="1" dirty="0" smtClean="0"/>
          </a:p>
          <a:p>
            <a:pPr>
              <a:spcBef>
                <a:spcPts val="0"/>
              </a:spcBef>
              <a:buNone/>
            </a:pPr>
            <a:endParaRPr lang="ru-RU" sz="2400" b="1" dirty="0" smtClean="0"/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3) </a:t>
            </a:r>
            <a:r>
              <a:rPr lang="ru-RU" sz="2400" b="1" dirty="0" err="1" smtClean="0"/>
              <a:t>Йылан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тилден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къоркъмайман</a:t>
            </a:r>
            <a:r>
              <a:rPr lang="ru-RU" sz="2400" b="1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</a:t>
            </a:r>
            <a:r>
              <a:rPr lang="ru-RU" sz="2400" b="1" dirty="0" err="1" smtClean="0"/>
              <a:t>Йылан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тил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санны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тиге</a:t>
            </a:r>
            <a:r>
              <a:rPr lang="ru-RU" sz="2400" b="1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</a:t>
            </a:r>
            <a:r>
              <a:rPr lang="ru-RU" sz="2400" b="1" dirty="0" err="1" smtClean="0"/>
              <a:t>Яман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тилден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къоркъаман</a:t>
            </a:r>
            <a:r>
              <a:rPr lang="ru-RU" sz="2400" b="1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</a:t>
            </a:r>
            <a:r>
              <a:rPr lang="ru-RU" sz="2400" b="1" dirty="0" err="1" smtClean="0"/>
              <a:t>Яман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тил-жанны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тиге</a:t>
            </a:r>
            <a:r>
              <a:rPr lang="ru-RU" sz="2400" b="1" dirty="0" smtClean="0"/>
              <a:t>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204864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1) </a:t>
            </a:r>
            <a:r>
              <a:rPr lang="ru-RU" sz="3200" dirty="0" err="1" smtClean="0"/>
              <a:t>къошма</a:t>
            </a:r>
            <a:r>
              <a:rPr lang="ru-RU" sz="3200" dirty="0" smtClean="0"/>
              <a:t> , </a:t>
            </a:r>
            <a:r>
              <a:rPr lang="ru-RU" sz="3200" dirty="0" err="1" smtClean="0"/>
              <a:t>байлавучсуз</a:t>
            </a:r>
            <a:r>
              <a:rPr lang="ru-RU" sz="3200" dirty="0" smtClean="0"/>
              <a:t> , хабар </a:t>
            </a:r>
            <a:r>
              <a:rPr lang="ru-RU" sz="3200" dirty="0" err="1" smtClean="0"/>
              <a:t>жумла</a:t>
            </a:r>
            <a:r>
              <a:rPr lang="ru-RU" sz="3200" dirty="0" smtClean="0"/>
              <a:t> ,     </a:t>
            </a:r>
            <a:r>
              <a:rPr lang="ru-RU" sz="3200" dirty="0" err="1" smtClean="0"/>
              <a:t>дёрт</a:t>
            </a:r>
            <a:r>
              <a:rPr lang="ru-RU" sz="3200" dirty="0" smtClean="0"/>
              <a:t> простой </a:t>
            </a:r>
            <a:r>
              <a:rPr lang="ru-RU" sz="3200" dirty="0" err="1" smtClean="0"/>
              <a:t>гесеклерден</a:t>
            </a:r>
            <a:r>
              <a:rPr lang="ru-RU" sz="3200" dirty="0" smtClean="0"/>
              <a:t> </a:t>
            </a:r>
            <a:r>
              <a:rPr lang="ru-RU" sz="3200" dirty="0" err="1" smtClean="0"/>
              <a:t>тизилген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284984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2) 1-нчи </a:t>
            </a:r>
            <a:r>
              <a:rPr lang="ru-RU" sz="3200" dirty="0" err="1" smtClean="0"/>
              <a:t>жумла</a:t>
            </a:r>
            <a:r>
              <a:rPr lang="ru-RU" sz="3200" dirty="0" smtClean="0"/>
              <a:t>- </a:t>
            </a:r>
            <a:r>
              <a:rPr lang="ru-RU" sz="3200" dirty="0" err="1" smtClean="0"/>
              <a:t>тизилген</a:t>
            </a:r>
            <a:r>
              <a:rPr lang="ru-RU" sz="3200" dirty="0" smtClean="0"/>
              <a:t> </a:t>
            </a:r>
            <a:r>
              <a:rPr lang="ru-RU" sz="3200" dirty="0" err="1" smtClean="0"/>
              <a:t>къошма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    2-нчи </a:t>
            </a:r>
            <a:r>
              <a:rPr lang="ru-RU" sz="3200" dirty="0" err="1" smtClean="0"/>
              <a:t>жумла</a:t>
            </a:r>
            <a:r>
              <a:rPr lang="ru-RU" sz="3200" dirty="0" smtClean="0"/>
              <a:t>- </a:t>
            </a:r>
            <a:r>
              <a:rPr lang="ru-RU" sz="3200" dirty="0" err="1" smtClean="0"/>
              <a:t>байлавучсуз</a:t>
            </a:r>
            <a:r>
              <a:rPr lang="ru-RU" sz="3200" dirty="0" smtClean="0"/>
              <a:t> </a:t>
            </a:r>
            <a:r>
              <a:rPr lang="ru-RU" sz="3200" dirty="0" err="1" smtClean="0"/>
              <a:t>къошма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437112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3) 2 </a:t>
            </a:r>
            <a:r>
              <a:rPr lang="ru-RU" sz="3200" dirty="0" err="1" smtClean="0"/>
              <a:t>байлавучсуз</a:t>
            </a:r>
            <a:r>
              <a:rPr lang="ru-RU" sz="3200" dirty="0" smtClean="0"/>
              <a:t> </a:t>
            </a:r>
            <a:r>
              <a:rPr lang="ru-RU" sz="3200" dirty="0" err="1" smtClean="0"/>
              <a:t>къошма</a:t>
            </a:r>
            <a:r>
              <a:rPr lang="ru-RU" sz="3200" dirty="0" smtClean="0"/>
              <a:t> </a:t>
            </a:r>
            <a:r>
              <a:rPr lang="ru-RU" sz="3200" dirty="0" err="1" smtClean="0"/>
              <a:t>жумладан</a:t>
            </a:r>
            <a:r>
              <a:rPr lang="ru-RU" sz="3200" dirty="0" smtClean="0"/>
              <a:t>           </a:t>
            </a:r>
            <a:r>
              <a:rPr lang="ru-RU" sz="3200" dirty="0" err="1" smtClean="0"/>
              <a:t>тизилген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4127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Тергейик</a:t>
            </a:r>
            <a:r>
              <a:rPr lang="ru-RU" sz="3600" b="1" dirty="0" smtClean="0"/>
              <a:t>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801</Words>
  <Application>Microsoft Office PowerPoint</Application>
  <PresentationFormat>Экран (4:3)</PresentationFormat>
  <Paragraphs>152</Paragraphs>
  <Slides>21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Дарсны мурады:  1.Къошма жумланы гьакъындагъы англавну такрарламакъ ва беклешдирмек;  2.Къошма жумлаланы бёлюклерини гьакъындагъы билимин теренлешдирмек; 3.Яшланы ана тилге бакъгъан сюювюн артдырмакъ. </vt:lpstr>
      <vt:lpstr>Асарланы атлары (жумлалардан тизилген)</vt:lpstr>
      <vt:lpstr>Тенглешдиригиз</vt:lpstr>
      <vt:lpstr>Слайд 4</vt:lpstr>
      <vt:lpstr>Соравлар:</vt:lpstr>
      <vt:lpstr>Къошма  жумла</vt:lpstr>
      <vt:lpstr>Слайд 7</vt:lpstr>
      <vt:lpstr>Слайд 8</vt:lpstr>
      <vt:lpstr>Слайд 9</vt:lpstr>
      <vt:lpstr>Соравлар :</vt:lpstr>
      <vt:lpstr>Иерчен гьал бёлюклени тюрлюлери</vt:lpstr>
      <vt:lpstr>Слайд 12</vt:lpstr>
      <vt:lpstr>Айырыв диктант</vt:lpstr>
      <vt:lpstr>Диктант тергеле:</vt:lpstr>
      <vt:lpstr>Яратывчулукъ иш</vt:lpstr>
      <vt:lpstr>ЕГЭ-ге гьазирленебиз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005</dc:creator>
  <cp:lastModifiedBy>acer</cp:lastModifiedBy>
  <cp:revision>155</cp:revision>
  <dcterms:created xsi:type="dcterms:W3CDTF">2016-02-03T08:57:40Z</dcterms:created>
  <dcterms:modified xsi:type="dcterms:W3CDTF">2019-03-12T12:52:11Z</dcterms:modified>
</cp:coreProperties>
</file>